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3" r:id="rId3"/>
    <p:sldMasterId id="2147483719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1" r:id="rId6"/>
    <p:sldId id="271" r:id="rId7"/>
    <p:sldId id="272" r:id="rId8"/>
    <p:sldId id="331" r:id="rId9"/>
    <p:sldId id="332" r:id="rId10"/>
    <p:sldId id="321" r:id="rId11"/>
    <p:sldId id="268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290" r:id="rId23"/>
    <p:sldId id="343" r:id="rId24"/>
    <p:sldId id="296" r:id="rId25"/>
    <p:sldId id="344" r:id="rId26"/>
    <p:sldId id="345" r:id="rId27"/>
    <p:sldId id="346" r:id="rId28"/>
    <p:sldId id="347" r:id="rId29"/>
    <p:sldId id="285" r:id="rId30"/>
    <p:sldId id="348" r:id="rId31"/>
    <p:sldId id="349" r:id="rId32"/>
    <p:sldId id="350" r:id="rId33"/>
    <p:sldId id="351" r:id="rId34"/>
    <p:sldId id="277" r:id="rId35"/>
    <p:sldId id="352" r:id="rId36"/>
    <p:sldId id="280" r:id="rId37"/>
    <p:sldId id="353" r:id="rId38"/>
    <p:sldId id="354" r:id="rId39"/>
    <p:sldId id="355" r:id="rId40"/>
    <p:sldId id="356" r:id="rId41"/>
    <p:sldId id="357" r:id="rId42"/>
    <p:sldId id="276" r:id="rId43"/>
    <p:sldId id="358" r:id="rId44"/>
    <p:sldId id="359" r:id="rId45"/>
    <p:sldId id="26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849"/>
    <a:srgbClr val="BB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E63AE-703E-4747-2AA7-0A1BD8A616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EB2C6-3595-BEC0-D878-DEAB62833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7C44D-02A9-46E1-8DE7-0BC4805E9D4E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F8AB6-CEC6-ED7F-EE2B-7824227F60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1ED7D-E2AC-10B1-16C9-F25577B1A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CD15E-989E-474D-BEAD-6F0879CE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37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504C-782F-414C-9A8C-FC4B10CD4AE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B0D56-E71D-4D2E-A816-718EF963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1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0D56-E71D-4D2E-A816-718EF96392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5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0D56-E71D-4D2E-A816-718EF96392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9DD2-CA11-84C0-7FDE-25E07A4DF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2D23E-D880-2401-7282-A3C6E58BC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509-C139-378F-D227-3372F1D1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62DC-254D-4517-9AED-C8606FD4F79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437C-D692-B7D5-5465-9DABCEEA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49EA-4E0D-B832-3B11-EDB23B7E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FC74-6BA4-B492-059A-E81BA871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7B922-4836-E57A-F8D2-E60152E43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E06D8-9D5C-69F9-AD27-2E3C98C4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7049-94D4-45B3-B644-D2E4839C17E9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2673-B6DD-A201-4411-0CC32BF3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84DE-7881-981C-8111-586FF865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A9656-9262-970A-1620-34A8F4F1E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43CE4-65A7-D204-719C-8005F911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D6D5F-4955-5E01-E642-24E1E542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C7B3-0553-43B1-AFD9-AFBEB60185C7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AEC17-8462-15FF-EFF6-FB082E28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29BD7-2641-479F-7D5C-10B7D371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2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93651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7278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3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9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88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0755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371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20B0-F2A0-AC46-BA93-5ED3EEF4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2195-8ABB-1FB6-7895-C3999FE3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C8176-BC7C-2AB2-46BD-7BDA4E8C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5112-A2C8-4019-A7F4-E4DA7C18645C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6584-D680-F75C-EF10-DF4F75D6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C514-A4F3-01D9-D3C3-A621FB6D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4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DA0-2804-43EC-BE71-F59483BEEF4F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31EC-BB0C-454B-A82D-A1127E362FE6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2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1602-6360-4A49-8470-A9E7A814A7A5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1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EE-C3CF-40B8-84AD-74514AA8EB5B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0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51D5-C554-469E-B0AB-CBC88EE1BA66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9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475D-59B6-4064-9AE6-4175B9AA09B7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7279-8F10-43BA-864D-AADAA1D7E004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6288-85E4-4F23-9BF2-8C8EB6E7DF3D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7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489C-4E21-48F8-9D8D-F36B1B154F28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7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DBB6-23C3-4DDE-ADE8-7E00C3B14EB0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3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C497-FAC2-2205-1887-2E8B6AE0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CEA9-456A-625B-60F6-1E9286A0A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A21B-E4A8-2E4A-0391-90B2334B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0400-E273-4CA3-B148-AF9F1B3319D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3FE9-136C-7BF8-8F48-3F78EC95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2A19-DB63-CF1A-6104-CA213883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5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FA0-ADD6-4B2B-9C65-5DAEE8F62B7B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3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BADC-4693-4123-81F4-5E7BCE1DD471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0CB0-F986-427B-A921-35428414C948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6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7C0A-7D2C-4250-BECA-C17F8FCCDC37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7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379-E716-45FB-97E1-BE32B1C480C2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3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E11-9840-43FF-9670-498B4BDE873A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3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CB77-69EC-4743-B7E5-EFB72CD1F841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5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8680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2505-8E84-425E-A7E6-F6FC39947E8E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79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8DDD-2845-4663-A6B9-3DD0AF98E0E9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1D22-BCFD-676A-7991-643A604A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68D8-CB37-6906-5C8C-E13FF540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46090-39E2-4A12-5BA4-39CC95064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9DC15-A408-3FEC-AF4C-08266F4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C5CD-C1C6-402E-9DF7-BCC75C632810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5D569-2087-396E-EBBE-BACEFAE6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BFAA9-55E3-D139-D887-7E9494A2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DCC-95AB-47ED-9BB3-C57BA3923EB7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43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009F-6946-4F8F-9BAB-940F189E45EC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4C13-289C-4F02-9E9E-9F111E6DB20E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4056-74EE-43FC-B8F4-5F64BA0E3220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0983-EAEF-40E1-817F-55CD40C1828D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ACF027-E2DE-48FF-A63B-68484E907164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43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B171-CA87-458F-9B44-001D7C207BBD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2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6AC5-C593-4843-83CE-8585D6471329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497F-A085-48DE-8E2E-722C264B8A59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2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7DAE-C616-5EAE-EA55-EC72BE76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49B31-3DE5-9596-33DE-46A5C96E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3422B-A77B-9BD0-C206-3974C2C34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C96C4-89DF-EB50-5DAC-CAA5BE405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7B75F-9A2A-3D9C-2D6B-B9ECAB0F2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F8AE4-A754-48C8-0F92-5590DEB2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7BC4-B534-4FF5-9684-06D007A24EAD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E2C8E-6AC8-544E-4FCB-255C3AF0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735B1-AFC8-F069-445F-340CE93D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0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BBAB-BB55-4D5E-AD50-F1D558C4EB8B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0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2B96-E8E9-4632-BFC3-07E58F027125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7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F27A-207F-4FF9-A5C1-73788436F195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38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769-5CB5-4A3C-B45F-5683BA72E113}" type="datetime1">
              <a:rPr lang="en-US" smtClean="0"/>
              <a:t>2/25/2024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1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2337-0A34-4957-9E64-DA282FFCA34C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80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4F35-1C84-428E-B907-DB9EE0801498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5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057A-8DA9-499A-906F-28B7FECBE315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3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7C8-9408-4963-AFE1-47239CB9A354}" type="datetime1">
              <a:rPr lang="en-US" smtClean="0"/>
              <a:t>2/25/2024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2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E6323C-8FA9-4B44-AEAC-AA154AA64C0A}" type="datetime1">
              <a:rPr lang="en-US" smtClean="0"/>
              <a:t>2/25/2024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03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84E-0995-4894-809A-944C0DC7944E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471F-22EA-A4F2-B48F-A9655B9A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0C1C2-20BB-CC22-64DC-1C3AC71C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2695-E629-4815-BDA7-098A6F8CA3F1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27839-FB1B-E99F-5403-5555C1C5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71FDC-BA67-028F-E4EA-C41662E0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7F5-8D33-4E99-8E4E-0C9B44DE0867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1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4620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618703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2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2F197-14B6-2307-848B-414EA12D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018-8205-4CAF-86E8-15F91D4773F9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5AA89-CD06-D358-76DC-082E9507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39EF4-B635-7E64-8D03-3AB8EDFF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0697-36FA-90CB-AC49-DEE48F1A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CDE6-D25E-4E02-1EAE-2572597B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EEF2-1184-B8BA-09CB-15B11661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D07A6-0997-D2B6-155D-3F2FD53F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9283-074D-4574-A085-C298889E5ACF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09166-8FC0-F7F3-8F90-2B2C566D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01416-A13E-4F23-FDEA-0E413048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59CC-B8E4-9BE0-F84F-04D63EB8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5118C-C501-86B2-A868-905499B55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0B85A-6C5C-B487-BADB-D62C48925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4EEC-7515-7A7F-539F-69279B74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CE93-0447-4A23-A78F-7FCE5652D787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871E5-BF06-681F-31B8-AC6FB315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A9AAE-F22C-966A-2174-E4BDBCDB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4D2B7-5039-BBAF-2D65-FABC0606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DFAEE-DBE7-2CCA-494B-31EB742FE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A778-113B-1222-0FE7-1CD2214D2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5B64-7466-4B8B-A6C8-2401527E524F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1299D-1B2E-091E-CCF4-0812B7B0C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376C5-81EF-9C58-3BDA-69C04CA7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715" r:id="rId17"/>
    <p:sldLayoutId id="2147483716" r:id="rId18"/>
    <p:sldLayoutId id="214748371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9DE37C-B7E9-4D95-91D7-F3DB0DC604A0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3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9B149A-A43E-472A-8AE4-1FBDA111329D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8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1D1967F-9ADB-4800-A90A-0DF226F674B7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54ECBC-37F0-4339-ABBC-1D6F83FD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6D4C0-70A9-095A-3709-BF045335C11A}"/>
              </a:ext>
            </a:extLst>
          </p:cNvPr>
          <p:cNvSpPr txBox="1"/>
          <p:nvPr/>
        </p:nvSpPr>
        <p:spPr>
          <a:xfrm>
            <a:off x="4128955" y="773723"/>
            <a:ext cx="393409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eirizi" panose="02000503000000020003" pitchFamily="2" charset="0"/>
                <a:cs typeface="Neirizi" panose="02000503000000020003" pitchFamily="2" charset="0"/>
              </a:rPr>
              <a:t>محلول سازی</a:t>
            </a:r>
            <a:endParaRPr lang="en-US" sz="6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4DF25-2628-0744-F18D-3DC8DB257718}"/>
              </a:ext>
            </a:extLst>
          </p:cNvPr>
          <p:cNvSpPr txBox="1"/>
          <p:nvPr/>
        </p:nvSpPr>
        <p:spPr>
          <a:xfrm>
            <a:off x="4670474" y="6084275"/>
            <a:ext cx="3235570" cy="52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206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مدرس:خانم سلینا فرهنگی</a:t>
            </a:r>
            <a:endParaRPr lang="en-US" sz="2800" b="1" dirty="0">
              <a:solidFill>
                <a:srgbClr val="00206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B1FB8-DEB9-3E05-0CBD-B202D6E9F06A}"/>
              </a:ext>
            </a:extLst>
          </p:cNvPr>
          <p:cNvSpPr txBox="1"/>
          <p:nvPr/>
        </p:nvSpPr>
        <p:spPr>
          <a:xfrm>
            <a:off x="8143923" y="211016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chemeClr val="tx2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از مایعات بر حسب غلظت مو</a:t>
            </a:r>
            <a:r>
              <a:rPr lang="fa-IR" b="1" dirty="0">
                <a:solidFill>
                  <a:schemeClr val="tx2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لار</a:t>
            </a:r>
            <a:endParaRPr lang="en-US" b="1" dirty="0">
              <a:solidFill>
                <a:schemeClr val="tx2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6F32D7-BD89-841C-DE82-6D874FB1BD6D}"/>
              </a:ext>
            </a:extLst>
          </p:cNvPr>
          <p:cNvSpPr/>
          <p:nvPr/>
        </p:nvSpPr>
        <p:spPr>
          <a:xfrm>
            <a:off x="11564509" y="1156693"/>
            <a:ext cx="429126" cy="369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D7746-1095-3EE6-B881-8FF1F33AD2F5}"/>
              </a:ext>
            </a:extLst>
          </p:cNvPr>
          <p:cNvSpPr txBox="1"/>
          <p:nvPr/>
        </p:nvSpPr>
        <p:spPr>
          <a:xfrm>
            <a:off x="3867105" y="1156693"/>
            <a:ext cx="75521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این فرم از محلول سازی به این صورت است که ما یک ماده مادر به صورت محلول در اختیار داریم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و می خواهیم یک محلول با حجم و غلظت مورد نیازمان را بسازیم. به عبارت دیگر ما از محلول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غلیظ یک ماده، محلولی با حجم و غلظت مورد نظر را می سازیم.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05BEDF-7212-AE2B-B716-56677722F480}"/>
              </a:ext>
            </a:extLst>
          </p:cNvPr>
          <p:cNvSpPr/>
          <p:nvPr/>
        </p:nvSpPr>
        <p:spPr>
          <a:xfrm>
            <a:off x="11568490" y="3435715"/>
            <a:ext cx="429126" cy="3693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E5A78-0E2F-A3A9-2AC7-53E2570E6988}"/>
              </a:ext>
            </a:extLst>
          </p:cNvPr>
          <p:cNvSpPr txBox="1"/>
          <p:nvPr/>
        </p:nvSpPr>
        <p:spPr>
          <a:xfrm>
            <a:off x="3833442" y="3204883"/>
            <a:ext cx="7619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dirty="0">
              <a:solidFill>
                <a:srgbClr val="FF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تذکر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محلول مادر همان محلول غلیظی است که ما می خواهیم محلول مورد نظرمان را از آن بسازیم.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رابطه اصلی ما در این قسمت به صورت زیر می باشد: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962240-D860-FCEB-4E86-54938A0BFFFC}"/>
                  </a:ext>
                </a:extLst>
              </p:cNvPr>
              <p:cNvSpPr txBox="1"/>
              <p:nvPr/>
            </p:nvSpPr>
            <p:spPr>
              <a:xfrm>
                <a:off x="1024323" y="4652517"/>
                <a:ext cx="6098344" cy="898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C</a:t>
                </a:r>
                <a:r>
                  <a:rPr lang="en-US" sz="3600" b="1" kern="1200" baseline="-250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M</a:t>
                </a:r>
                <a:r>
                  <a:rPr lang="en-US" sz="3600" b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=</a:t>
                </a:r>
                <a:r>
                  <a:rPr lang="en-US" sz="3600" b="1" i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36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𝟏𝟎𝐚𝐝</m:t>
                        </m:r>
                      </m:num>
                      <m:den>
                        <m:r>
                          <a:rPr lang="en-US" sz="36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𝐌</m:t>
                        </m:r>
                      </m:den>
                    </m:f>
                  </m:oMath>
                </a14:m>
                <a:endParaRPr lang="en-US" sz="3600" b="1" kern="1200" dirty="0">
                  <a:solidFill>
                    <a:schemeClr val="dk1"/>
                  </a:solidFill>
                  <a:effectLst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962240-D860-FCEB-4E86-54938A0BF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23" y="4652517"/>
                <a:ext cx="6098344" cy="898323"/>
              </a:xfrm>
              <a:prstGeom prst="rect">
                <a:avLst/>
              </a:prstGeom>
              <a:blipFill>
                <a:blip r:embed="rId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612C71-BB12-7764-1E6B-E55A46B8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09233"/>
              </p:ext>
            </p:extLst>
          </p:nvPr>
        </p:nvGraphicFramePr>
        <p:xfrm>
          <a:off x="7643171" y="4706778"/>
          <a:ext cx="3449712" cy="168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856">
                  <a:extLst>
                    <a:ext uri="{9D8B030D-6E8A-4147-A177-3AD203B41FA5}">
                      <a16:colId xmlns:a16="http://schemas.microsoft.com/office/drawing/2014/main" val="2240331299"/>
                    </a:ext>
                  </a:extLst>
                </a:gridCol>
                <a:gridCol w="1724856">
                  <a:extLst>
                    <a:ext uri="{9D8B030D-6E8A-4147-A177-3AD203B41FA5}">
                      <a16:colId xmlns:a16="http://schemas.microsoft.com/office/drawing/2014/main" val="4217263507"/>
                    </a:ext>
                  </a:extLst>
                </a:gridCol>
              </a:tblGrid>
              <a:tr h="592318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درصد خلوص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44896"/>
                  </a:ext>
                </a:extLst>
              </a:tr>
              <a:tr h="547903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دانسیته </a:t>
                      </a:r>
                      <a:endParaRPr lang="en-US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23568685"/>
                  </a:ext>
                </a:extLst>
              </a:tr>
              <a:tr h="547903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جرم مولکولی</a:t>
                      </a:r>
                      <a:endParaRPr lang="en-US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5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2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392" y="1753815"/>
            <a:ext cx="432048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1218244">
            <a:off x="9366975" y="372515"/>
            <a:ext cx="2885623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8" name="Left Arrow 17"/>
          <p:cNvSpPr/>
          <p:nvPr/>
        </p:nvSpPr>
        <p:spPr>
          <a:xfrm rot="21191775">
            <a:off x="9077983" y="4908418"/>
            <a:ext cx="3172336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F81893-0DEF-ACE0-88D5-FC2334F3EA96}"/>
              </a:ext>
            </a:extLst>
          </p:cNvPr>
          <p:cNvSpPr txBox="1"/>
          <p:nvPr/>
        </p:nvSpPr>
        <p:spPr>
          <a:xfrm>
            <a:off x="7413674" y="1561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BAB8AC-171F-1432-1B01-6DC5EE705E2A}"/>
              </a:ext>
            </a:extLst>
          </p:cNvPr>
          <p:cNvSpPr txBox="1"/>
          <p:nvPr/>
        </p:nvSpPr>
        <p:spPr>
          <a:xfrm>
            <a:off x="0" y="655965"/>
            <a:ext cx="9418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در این قسمت ما بایستی درصد خلوص محلول مادر، دانسیته محلول مادر و همچنین جرم ملکولی محلول مادر را در اختیار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داشته باشیم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تا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  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اینکه بتوانیم غلظت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محلول مادر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غلیظ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)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را به دست آوریم و سپس از رابطه کاربردی بر حسب 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غلظت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حجمی از محلول مادر را که بایستی برداریم و محلول سازی را انجام دهیم، محاسبه می کنیم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711D3F-C294-151C-5608-8B395CED0564}"/>
              </a:ext>
            </a:extLst>
          </p:cNvPr>
          <p:cNvSpPr txBox="1"/>
          <p:nvPr/>
        </p:nvSpPr>
        <p:spPr>
          <a:xfrm>
            <a:off x="1689527" y="5411186"/>
            <a:ext cx="73148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نکته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: در خصوص در صد خلوص، دانسیته و جرم ملکولی محلول ماد ر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غلیظ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)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 ... باید بگوییم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که مقادیر هریک از این کمیت ها را می توانیم ازروی کاتالوگ و یا لیبل محلول مادر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غلیظ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) 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مشاهده کنیم.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05A40-1876-98E9-D4BD-AB31BA85EB24}"/>
              </a:ext>
            </a:extLst>
          </p:cNvPr>
          <p:cNvSpPr txBox="1"/>
          <p:nvPr/>
        </p:nvSpPr>
        <p:spPr>
          <a:xfrm>
            <a:off x="-1389331" y="2980676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8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M1</a:t>
            </a:r>
            <a:r>
              <a:rPr lang="en-US" sz="2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8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2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=C</a:t>
            </a:r>
            <a:r>
              <a:rPr lang="en-US" sz="28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en-US" sz="28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8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2800" b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25F23E-145C-A994-E41A-A3572389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1160"/>
              </p:ext>
            </p:extLst>
          </p:nvPr>
        </p:nvGraphicFramePr>
        <p:xfrm>
          <a:off x="3935759" y="2370070"/>
          <a:ext cx="432048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731">
                  <a:extLst>
                    <a:ext uri="{9D8B030D-6E8A-4147-A177-3AD203B41FA5}">
                      <a16:colId xmlns:a16="http://schemas.microsoft.com/office/drawing/2014/main" val="2240331299"/>
                    </a:ext>
                  </a:extLst>
                </a:gridCol>
                <a:gridCol w="3514750">
                  <a:extLst>
                    <a:ext uri="{9D8B030D-6E8A-4147-A177-3AD203B41FA5}">
                      <a16:colId xmlns:a16="http://schemas.microsoft.com/office/drawing/2014/main" val="4217263507"/>
                    </a:ext>
                  </a:extLst>
                </a:gridCol>
              </a:tblGrid>
              <a:tr h="48041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</a:t>
                      </a:r>
                      <a:endParaRPr lang="en-US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600" b="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غلظت محلول مادر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44896"/>
                  </a:ext>
                </a:extLst>
              </a:tr>
              <a:tr h="68269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حجمی از محلول مادر که باید جهت محلول سازی برداریم</a:t>
                      </a:r>
                      <a:endParaRPr lang="en-US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68685"/>
                  </a:ext>
                </a:extLst>
              </a:tr>
              <a:tr h="48041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n-US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غلظت مورد نیاز از محلولی که میخواهیم بسازیم</a:t>
                      </a:r>
                      <a:endParaRPr lang="en-US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50510"/>
                  </a:ext>
                </a:extLst>
              </a:tr>
              <a:tr h="68269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حجم مورد نیاز از محلولی که میخواهیم بسازیم</a:t>
                      </a:r>
                    </a:p>
                    <a:p>
                      <a:pPr algn="ctr" rtl="1"/>
                      <a:endParaRPr lang="en-US" sz="160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2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9997E-BFD1-9C30-722C-5A674EB9D5A9}"/>
              </a:ext>
            </a:extLst>
          </p:cNvPr>
          <p:cNvSpPr txBox="1"/>
          <p:nvPr/>
        </p:nvSpPr>
        <p:spPr>
          <a:xfrm>
            <a:off x="4590619" y="393896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نمونه ای از لیبل محلول مادر</a:t>
            </a:r>
            <a:endParaRPr lang="en-US" sz="24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35525-59FF-A6AE-63A3-509A6E79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38" y="1146050"/>
            <a:ext cx="8741923" cy="48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070E9-0CF3-6585-340A-274A5697B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6" y="457590"/>
            <a:ext cx="2971410" cy="297141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7B5A6F-2CD7-BC22-D980-8A4B1F8B5B2F}"/>
              </a:ext>
            </a:extLst>
          </p:cNvPr>
          <p:cNvSpPr/>
          <p:nvPr/>
        </p:nvSpPr>
        <p:spPr>
          <a:xfrm>
            <a:off x="2776025" y="304408"/>
            <a:ext cx="4825218" cy="2039815"/>
          </a:xfrm>
          <a:prstGeom prst="wedgeEllipseCallou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C7FF3-388C-39EE-B76F-7ADBA7BEAEAC}"/>
              </a:ext>
            </a:extLst>
          </p:cNvPr>
          <p:cNvSpPr txBox="1"/>
          <p:nvPr/>
        </p:nvSpPr>
        <p:spPr>
          <a:xfrm>
            <a:off x="2917018" y="1124260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1)به مقدار 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دلخواه 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fa-IR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اسید کلرید ریک</a:t>
            </a:r>
            <a:r>
              <a:rPr lang="fa-IR" sz="2000" dirty="0">
                <a:latin typeface="Neirizi" panose="02000503000000020003" pitchFamily="2" charset="0"/>
                <a:cs typeface="Neirizi" panose="02000503000000020003" pitchFamily="2" charset="0"/>
              </a:rPr>
              <a:t>3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fa-IR" sz="2000" dirty="0">
                <a:latin typeface="Neirizi" panose="02000503000000020003" pitchFamily="2" charset="0"/>
                <a:cs typeface="Neirizi" panose="02000503000000020003" pitchFamily="2" charset="0"/>
              </a:rPr>
              <a:t> مولار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بسازید</a:t>
            </a:r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11783F9-A670-D1FF-30F3-D1561A2D3EE8}"/>
              </a:ext>
            </a:extLst>
          </p:cNvPr>
          <p:cNvSpPr/>
          <p:nvPr/>
        </p:nvSpPr>
        <p:spPr>
          <a:xfrm>
            <a:off x="7003366" y="1990985"/>
            <a:ext cx="4825218" cy="2039815"/>
          </a:xfrm>
          <a:prstGeom prst="wedgeEllipseCallou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F29F8-5E25-E9C9-E2B8-E366E98A6082}"/>
              </a:ext>
            </a:extLst>
          </p:cNvPr>
          <p:cNvSpPr txBox="1"/>
          <p:nvPr/>
        </p:nvSpPr>
        <p:spPr>
          <a:xfrm>
            <a:off x="7191648" y="2841615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2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(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100 میلی لیتر محلول سولفوریک اسید 2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بسازید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69">
            <a:extLst>
              <a:ext uri="{FF2B5EF4-FFF2-40B4-BE49-F238E27FC236}">
                <a16:creationId xmlns:a16="http://schemas.microsoft.com/office/drawing/2014/main" id="{0A579366-F04C-8628-D885-531C3FD67EB2}"/>
              </a:ext>
            </a:extLst>
          </p:cNvPr>
          <p:cNvGrpSpPr/>
          <p:nvPr/>
        </p:nvGrpSpPr>
        <p:grpSpPr>
          <a:xfrm>
            <a:off x="9395134" y="3300865"/>
            <a:ext cx="2647732" cy="3018632"/>
            <a:chOff x="4183270" y="1308080"/>
            <a:chExt cx="3277367" cy="3736468"/>
          </a:xfrm>
        </p:grpSpPr>
        <p:sp>
          <p:nvSpPr>
            <p:cNvPr id="5" name="Freeform: Shape 46">
              <a:extLst>
                <a:ext uri="{FF2B5EF4-FFF2-40B4-BE49-F238E27FC236}">
                  <a16:creationId xmlns:a16="http://schemas.microsoft.com/office/drawing/2014/main" id="{7EB6E763-009D-EA42-485D-371597EB0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70" y="1308080"/>
              <a:ext cx="3277367" cy="3736468"/>
            </a:xfrm>
            <a:custGeom>
              <a:avLst/>
              <a:gdLst>
                <a:gd name="connsiteX0" fmla="*/ 1166643 w 2264026"/>
                <a:gd name="connsiteY0" fmla="*/ 0 h 2581176"/>
                <a:gd name="connsiteX1" fmla="*/ 1265146 w 2264026"/>
                <a:gd name="connsiteY1" fmla="*/ 795 h 2581176"/>
                <a:gd name="connsiteX2" fmla="*/ 1357492 w 2264026"/>
                <a:gd name="connsiteY2" fmla="*/ 7949 h 2581176"/>
                <a:gd name="connsiteX3" fmla="*/ 1445222 w 2264026"/>
                <a:gd name="connsiteY3" fmla="*/ 19874 h 2581176"/>
                <a:gd name="connsiteX4" fmla="*/ 1529103 w 2264026"/>
                <a:gd name="connsiteY4" fmla="*/ 37362 h 2581176"/>
                <a:gd name="connsiteX5" fmla="*/ 1609136 w 2264026"/>
                <a:gd name="connsiteY5" fmla="*/ 58826 h 2581176"/>
                <a:gd name="connsiteX6" fmla="*/ 1683013 w 2264026"/>
                <a:gd name="connsiteY6" fmla="*/ 86649 h 2581176"/>
                <a:gd name="connsiteX7" fmla="*/ 1754582 w 2264026"/>
                <a:gd name="connsiteY7" fmla="*/ 116857 h 2581176"/>
                <a:gd name="connsiteX8" fmla="*/ 1819994 w 2264026"/>
                <a:gd name="connsiteY8" fmla="*/ 152629 h 2581176"/>
                <a:gd name="connsiteX9" fmla="*/ 1881558 w 2264026"/>
                <a:gd name="connsiteY9" fmla="*/ 193171 h 2581176"/>
                <a:gd name="connsiteX10" fmla="*/ 1940814 w 2264026"/>
                <a:gd name="connsiteY10" fmla="*/ 238483 h 2581176"/>
                <a:gd name="connsiteX11" fmla="*/ 1993913 w 2264026"/>
                <a:gd name="connsiteY11" fmla="*/ 286974 h 2581176"/>
                <a:gd name="connsiteX12" fmla="*/ 2042395 w 2264026"/>
                <a:gd name="connsiteY12" fmla="*/ 341031 h 2581176"/>
                <a:gd name="connsiteX13" fmla="*/ 2087798 w 2264026"/>
                <a:gd name="connsiteY13" fmla="*/ 397471 h 2581176"/>
                <a:gd name="connsiteX14" fmla="*/ 2127815 w 2264026"/>
                <a:gd name="connsiteY14" fmla="*/ 457886 h 2581176"/>
                <a:gd name="connsiteX15" fmla="*/ 2164754 w 2264026"/>
                <a:gd name="connsiteY15" fmla="*/ 521482 h 2581176"/>
                <a:gd name="connsiteX16" fmla="*/ 2189380 w 2264026"/>
                <a:gd name="connsiteY16" fmla="*/ 574743 h 2581176"/>
                <a:gd name="connsiteX17" fmla="*/ 2210927 w 2264026"/>
                <a:gd name="connsiteY17" fmla="*/ 634364 h 2581176"/>
                <a:gd name="connsiteX18" fmla="*/ 2230166 w 2264026"/>
                <a:gd name="connsiteY18" fmla="*/ 699549 h 2581176"/>
                <a:gd name="connsiteX19" fmla="*/ 2245557 w 2264026"/>
                <a:gd name="connsiteY19" fmla="*/ 770299 h 2581176"/>
                <a:gd name="connsiteX20" fmla="*/ 2257100 w 2264026"/>
                <a:gd name="connsiteY20" fmla="*/ 842638 h 2581176"/>
                <a:gd name="connsiteX21" fmla="*/ 2262487 w 2264026"/>
                <a:gd name="connsiteY21" fmla="*/ 917363 h 2581176"/>
                <a:gd name="connsiteX22" fmla="*/ 2264026 w 2264026"/>
                <a:gd name="connsiteY22" fmla="*/ 993678 h 2581176"/>
                <a:gd name="connsiteX23" fmla="*/ 2259409 w 2264026"/>
                <a:gd name="connsiteY23" fmla="*/ 1069197 h 2581176"/>
                <a:gd name="connsiteX24" fmla="*/ 2250174 w 2264026"/>
                <a:gd name="connsiteY24" fmla="*/ 1143127 h 2581176"/>
                <a:gd name="connsiteX25" fmla="*/ 2233244 w 2264026"/>
                <a:gd name="connsiteY25" fmla="*/ 1215467 h 2581176"/>
                <a:gd name="connsiteX26" fmla="*/ 2210927 w 2264026"/>
                <a:gd name="connsiteY26" fmla="*/ 1277471 h 2581176"/>
                <a:gd name="connsiteX27" fmla="*/ 2183993 w 2264026"/>
                <a:gd name="connsiteY27" fmla="*/ 1335503 h 2581176"/>
                <a:gd name="connsiteX28" fmla="*/ 2151672 w 2264026"/>
                <a:gd name="connsiteY28" fmla="*/ 1388764 h 2581176"/>
                <a:gd name="connsiteX29" fmla="*/ 2118581 w 2264026"/>
                <a:gd name="connsiteY29" fmla="*/ 1440435 h 2581176"/>
                <a:gd name="connsiteX30" fmla="*/ 2081642 w 2264026"/>
                <a:gd name="connsiteY30" fmla="*/ 1491311 h 2581176"/>
                <a:gd name="connsiteX31" fmla="*/ 2045473 w 2264026"/>
                <a:gd name="connsiteY31" fmla="*/ 1539008 h 2581176"/>
                <a:gd name="connsiteX32" fmla="*/ 2009304 w 2264026"/>
                <a:gd name="connsiteY32" fmla="*/ 1588294 h 2581176"/>
                <a:gd name="connsiteX33" fmla="*/ 1973904 w 2264026"/>
                <a:gd name="connsiteY33" fmla="*/ 1637580 h 2581176"/>
                <a:gd name="connsiteX34" fmla="*/ 1950049 w 2264026"/>
                <a:gd name="connsiteY34" fmla="*/ 1677327 h 2581176"/>
                <a:gd name="connsiteX35" fmla="*/ 1930810 w 2264026"/>
                <a:gd name="connsiteY35" fmla="*/ 1722639 h 2581176"/>
                <a:gd name="connsiteX36" fmla="*/ 1915418 w 2264026"/>
                <a:gd name="connsiteY36" fmla="*/ 1770336 h 2581176"/>
                <a:gd name="connsiteX37" fmla="*/ 1903106 w 2264026"/>
                <a:gd name="connsiteY37" fmla="*/ 1822007 h 2581176"/>
                <a:gd name="connsiteX38" fmla="*/ 1901567 w 2264026"/>
                <a:gd name="connsiteY38" fmla="*/ 1846650 h 2581176"/>
                <a:gd name="connsiteX39" fmla="*/ 1903106 w 2264026"/>
                <a:gd name="connsiteY39" fmla="*/ 1876063 h 2581176"/>
                <a:gd name="connsiteX40" fmla="*/ 1906953 w 2264026"/>
                <a:gd name="connsiteY40" fmla="*/ 1911835 h 2581176"/>
                <a:gd name="connsiteX41" fmla="*/ 1912340 w 2264026"/>
                <a:gd name="connsiteY41" fmla="*/ 1949197 h 2581176"/>
                <a:gd name="connsiteX42" fmla="*/ 1920805 w 2264026"/>
                <a:gd name="connsiteY42" fmla="*/ 1989739 h 2581176"/>
                <a:gd name="connsiteX43" fmla="*/ 1930810 w 2264026"/>
                <a:gd name="connsiteY43" fmla="*/ 2030282 h 2581176"/>
                <a:gd name="connsiteX44" fmla="*/ 1940814 w 2264026"/>
                <a:gd name="connsiteY44" fmla="*/ 2069234 h 2581176"/>
                <a:gd name="connsiteX45" fmla="*/ 1951588 w 2264026"/>
                <a:gd name="connsiteY45" fmla="*/ 2106596 h 2581176"/>
                <a:gd name="connsiteX46" fmla="*/ 1961592 w 2264026"/>
                <a:gd name="connsiteY46" fmla="*/ 2139983 h 2581176"/>
                <a:gd name="connsiteX47" fmla="*/ 1971596 w 2264026"/>
                <a:gd name="connsiteY47" fmla="*/ 2169396 h 2581176"/>
                <a:gd name="connsiteX48" fmla="*/ 1980061 w 2264026"/>
                <a:gd name="connsiteY48" fmla="*/ 2190860 h 2581176"/>
                <a:gd name="connsiteX49" fmla="*/ 1992374 w 2264026"/>
                <a:gd name="connsiteY49" fmla="*/ 2222658 h 2581176"/>
                <a:gd name="connsiteX50" fmla="*/ 2003917 w 2264026"/>
                <a:gd name="connsiteY50" fmla="*/ 2261609 h 2581176"/>
                <a:gd name="connsiteX51" fmla="*/ 2016230 w 2264026"/>
                <a:gd name="connsiteY51" fmla="*/ 2305332 h 2581176"/>
                <a:gd name="connsiteX52" fmla="*/ 2028543 w 2264026"/>
                <a:gd name="connsiteY52" fmla="*/ 2349848 h 2581176"/>
                <a:gd name="connsiteX53" fmla="*/ 2042395 w 2264026"/>
                <a:gd name="connsiteY53" fmla="*/ 2390390 h 2581176"/>
                <a:gd name="connsiteX54" fmla="*/ 2057017 w 2264026"/>
                <a:gd name="connsiteY54" fmla="*/ 2426163 h 2581176"/>
                <a:gd name="connsiteX55" fmla="*/ 1925423 w 2264026"/>
                <a:gd name="connsiteY55" fmla="*/ 2469885 h 2581176"/>
                <a:gd name="connsiteX56" fmla="*/ 1797677 w 2264026"/>
                <a:gd name="connsiteY56" fmla="*/ 2507246 h 2581176"/>
                <a:gd name="connsiteX57" fmla="*/ 1676088 w 2264026"/>
                <a:gd name="connsiteY57" fmla="*/ 2537455 h 2581176"/>
                <a:gd name="connsiteX58" fmla="*/ 1557576 w 2264026"/>
                <a:gd name="connsiteY58" fmla="*/ 2559712 h 2581176"/>
                <a:gd name="connsiteX59" fmla="*/ 1442143 w 2264026"/>
                <a:gd name="connsiteY59" fmla="*/ 2575612 h 2581176"/>
                <a:gd name="connsiteX60" fmla="*/ 1330558 w 2264026"/>
                <a:gd name="connsiteY60" fmla="*/ 2581176 h 2581176"/>
                <a:gd name="connsiteX61" fmla="*/ 1221282 w 2264026"/>
                <a:gd name="connsiteY61" fmla="*/ 2579586 h 2581176"/>
                <a:gd name="connsiteX62" fmla="*/ 1115083 w 2264026"/>
                <a:gd name="connsiteY62" fmla="*/ 2569252 h 2581176"/>
                <a:gd name="connsiteX63" fmla="*/ 1010424 w 2264026"/>
                <a:gd name="connsiteY63" fmla="*/ 2550968 h 2581176"/>
                <a:gd name="connsiteX64" fmla="*/ 1005806 w 2264026"/>
                <a:gd name="connsiteY64" fmla="*/ 2524735 h 2581176"/>
                <a:gd name="connsiteX65" fmla="*/ 1000420 w 2264026"/>
                <a:gd name="connsiteY65" fmla="*/ 2494527 h 2581176"/>
                <a:gd name="connsiteX66" fmla="*/ 993494 w 2264026"/>
                <a:gd name="connsiteY66" fmla="*/ 2457960 h 2581176"/>
                <a:gd name="connsiteX67" fmla="*/ 988107 w 2264026"/>
                <a:gd name="connsiteY67" fmla="*/ 2419008 h 2581176"/>
                <a:gd name="connsiteX68" fmla="*/ 980411 w 2264026"/>
                <a:gd name="connsiteY68" fmla="*/ 2376876 h 2581176"/>
                <a:gd name="connsiteX69" fmla="*/ 972715 w 2264026"/>
                <a:gd name="connsiteY69" fmla="*/ 2333949 h 2581176"/>
                <a:gd name="connsiteX70" fmla="*/ 964250 w 2264026"/>
                <a:gd name="connsiteY70" fmla="*/ 2291817 h 2581176"/>
                <a:gd name="connsiteX71" fmla="*/ 954247 w 2264026"/>
                <a:gd name="connsiteY71" fmla="*/ 2251275 h 2581176"/>
                <a:gd name="connsiteX72" fmla="*/ 944242 w 2264026"/>
                <a:gd name="connsiteY72" fmla="*/ 2212323 h 2581176"/>
                <a:gd name="connsiteX73" fmla="*/ 931929 w 2264026"/>
                <a:gd name="connsiteY73" fmla="*/ 2178141 h 2581176"/>
                <a:gd name="connsiteX74" fmla="*/ 918847 w 2264026"/>
                <a:gd name="connsiteY74" fmla="*/ 2148728 h 2581176"/>
                <a:gd name="connsiteX75" fmla="*/ 904995 w 2264026"/>
                <a:gd name="connsiteY75" fmla="*/ 2125675 h 2581176"/>
                <a:gd name="connsiteX76" fmla="*/ 889604 w 2264026"/>
                <a:gd name="connsiteY76" fmla="*/ 2111366 h 2581176"/>
                <a:gd name="connsiteX77" fmla="*/ 872674 w 2264026"/>
                <a:gd name="connsiteY77" fmla="*/ 2104211 h 2581176"/>
                <a:gd name="connsiteX78" fmla="*/ 853435 w 2264026"/>
                <a:gd name="connsiteY78" fmla="*/ 2101031 h 2581176"/>
                <a:gd name="connsiteX79" fmla="*/ 831118 w 2264026"/>
                <a:gd name="connsiteY79" fmla="*/ 2102622 h 2581176"/>
                <a:gd name="connsiteX80" fmla="*/ 808801 w 2264026"/>
                <a:gd name="connsiteY80" fmla="*/ 2105801 h 2581176"/>
                <a:gd name="connsiteX81" fmla="*/ 788023 w 2264026"/>
                <a:gd name="connsiteY81" fmla="*/ 2111366 h 2581176"/>
                <a:gd name="connsiteX82" fmla="*/ 768014 w 2264026"/>
                <a:gd name="connsiteY82" fmla="*/ 2116930 h 2581176"/>
                <a:gd name="connsiteX83" fmla="*/ 749545 w 2264026"/>
                <a:gd name="connsiteY83" fmla="*/ 2122494 h 2581176"/>
                <a:gd name="connsiteX84" fmla="*/ 735693 w 2264026"/>
                <a:gd name="connsiteY84" fmla="*/ 2127264 h 2581176"/>
                <a:gd name="connsiteX85" fmla="*/ 702602 w 2264026"/>
                <a:gd name="connsiteY85" fmla="*/ 2138394 h 2581176"/>
                <a:gd name="connsiteX86" fmla="*/ 664894 w 2264026"/>
                <a:gd name="connsiteY86" fmla="*/ 2148728 h 2581176"/>
                <a:gd name="connsiteX87" fmla="*/ 622569 w 2264026"/>
                <a:gd name="connsiteY87" fmla="*/ 2157472 h 2581176"/>
                <a:gd name="connsiteX88" fmla="*/ 577935 w 2264026"/>
                <a:gd name="connsiteY88" fmla="*/ 2163037 h 2581176"/>
                <a:gd name="connsiteX89" fmla="*/ 533301 w 2264026"/>
                <a:gd name="connsiteY89" fmla="*/ 2167807 h 2581176"/>
                <a:gd name="connsiteX90" fmla="*/ 487897 w 2264026"/>
                <a:gd name="connsiteY90" fmla="*/ 2169396 h 2581176"/>
                <a:gd name="connsiteX91" fmla="*/ 444802 w 2264026"/>
                <a:gd name="connsiteY91" fmla="*/ 2166217 h 2581176"/>
                <a:gd name="connsiteX92" fmla="*/ 404016 w 2264026"/>
                <a:gd name="connsiteY92" fmla="*/ 2159062 h 2581176"/>
                <a:gd name="connsiteX93" fmla="*/ 381699 w 2264026"/>
                <a:gd name="connsiteY93" fmla="*/ 2153498 h 2581176"/>
                <a:gd name="connsiteX94" fmla="*/ 359382 w 2264026"/>
                <a:gd name="connsiteY94" fmla="*/ 2143163 h 2581176"/>
                <a:gd name="connsiteX95" fmla="*/ 337064 w 2264026"/>
                <a:gd name="connsiteY95" fmla="*/ 2131239 h 2581176"/>
                <a:gd name="connsiteX96" fmla="*/ 317826 w 2264026"/>
                <a:gd name="connsiteY96" fmla="*/ 2116930 h 2581176"/>
                <a:gd name="connsiteX97" fmla="*/ 297818 w 2264026"/>
                <a:gd name="connsiteY97" fmla="*/ 2099441 h 2581176"/>
                <a:gd name="connsiteX98" fmla="*/ 282426 w 2264026"/>
                <a:gd name="connsiteY98" fmla="*/ 2081158 h 2581176"/>
                <a:gd name="connsiteX99" fmla="*/ 271652 w 2264026"/>
                <a:gd name="connsiteY99" fmla="*/ 2058105 h 2581176"/>
                <a:gd name="connsiteX100" fmla="*/ 263187 w 2264026"/>
                <a:gd name="connsiteY100" fmla="*/ 2031871 h 2581176"/>
                <a:gd name="connsiteX101" fmla="*/ 260109 w 2264026"/>
                <a:gd name="connsiteY101" fmla="*/ 2003254 h 2581176"/>
                <a:gd name="connsiteX102" fmla="*/ 263187 w 2264026"/>
                <a:gd name="connsiteY102" fmla="*/ 1971456 h 2581176"/>
                <a:gd name="connsiteX103" fmla="*/ 267035 w 2264026"/>
                <a:gd name="connsiteY103" fmla="*/ 1949197 h 2581176"/>
                <a:gd name="connsiteX104" fmla="*/ 272422 w 2264026"/>
                <a:gd name="connsiteY104" fmla="*/ 1924554 h 2581176"/>
                <a:gd name="connsiteX105" fmla="*/ 278579 w 2264026"/>
                <a:gd name="connsiteY105" fmla="*/ 1899116 h 2581176"/>
                <a:gd name="connsiteX106" fmla="*/ 280887 w 2264026"/>
                <a:gd name="connsiteY106" fmla="*/ 1874473 h 2581176"/>
                <a:gd name="connsiteX107" fmla="*/ 280887 w 2264026"/>
                <a:gd name="connsiteY107" fmla="*/ 1848240 h 2581176"/>
                <a:gd name="connsiteX108" fmla="*/ 273961 w 2264026"/>
                <a:gd name="connsiteY108" fmla="*/ 1825187 h 2581176"/>
                <a:gd name="connsiteX109" fmla="*/ 267035 w 2264026"/>
                <a:gd name="connsiteY109" fmla="*/ 1812467 h 2581176"/>
                <a:gd name="connsiteX110" fmla="*/ 254722 w 2264026"/>
                <a:gd name="connsiteY110" fmla="*/ 1800544 h 2581176"/>
                <a:gd name="connsiteX111" fmla="*/ 241640 w 2264026"/>
                <a:gd name="connsiteY111" fmla="*/ 1791799 h 2581176"/>
                <a:gd name="connsiteX112" fmla="*/ 227788 w 2264026"/>
                <a:gd name="connsiteY112" fmla="*/ 1784644 h 2581176"/>
                <a:gd name="connsiteX113" fmla="*/ 213936 w 2264026"/>
                <a:gd name="connsiteY113" fmla="*/ 1774310 h 2581176"/>
                <a:gd name="connsiteX114" fmla="*/ 203163 w 2264026"/>
                <a:gd name="connsiteY114" fmla="*/ 1763181 h 2581176"/>
                <a:gd name="connsiteX115" fmla="*/ 194697 w 2264026"/>
                <a:gd name="connsiteY115" fmla="*/ 1748872 h 2581176"/>
                <a:gd name="connsiteX116" fmla="*/ 191619 w 2264026"/>
                <a:gd name="connsiteY116" fmla="*/ 1732974 h 2581176"/>
                <a:gd name="connsiteX117" fmla="*/ 193158 w 2264026"/>
                <a:gd name="connsiteY117" fmla="*/ 1717074 h 2581176"/>
                <a:gd name="connsiteX118" fmla="*/ 198545 w 2264026"/>
                <a:gd name="connsiteY118" fmla="*/ 1701970 h 2581176"/>
                <a:gd name="connsiteX119" fmla="*/ 205471 w 2264026"/>
                <a:gd name="connsiteY119" fmla="*/ 1689251 h 2581176"/>
                <a:gd name="connsiteX120" fmla="*/ 210088 w 2264026"/>
                <a:gd name="connsiteY120" fmla="*/ 1676532 h 2581176"/>
                <a:gd name="connsiteX121" fmla="*/ 187771 w 2264026"/>
                <a:gd name="connsiteY121" fmla="*/ 1660634 h 2581176"/>
                <a:gd name="connsiteX122" fmla="*/ 172380 w 2264026"/>
                <a:gd name="connsiteY122" fmla="*/ 1644735 h 2581176"/>
                <a:gd name="connsiteX123" fmla="*/ 163915 w 2264026"/>
                <a:gd name="connsiteY123" fmla="*/ 1628836 h 2581176"/>
                <a:gd name="connsiteX124" fmla="*/ 162376 w 2264026"/>
                <a:gd name="connsiteY124" fmla="*/ 1611347 h 2581176"/>
                <a:gd name="connsiteX125" fmla="*/ 164684 w 2264026"/>
                <a:gd name="connsiteY125" fmla="*/ 1595449 h 2581176"/>
                <a:gd name="connsiteX126" fmla="*/ 170841 w 2264026"/>
                <a:gd name="connsiteY126" fmla="*/ 1577960 h 2581176"/>
                <a:gd name="connsiteX127" fmla="*/ 179306 w 2264026"/>
                <a:gd name="connsiteY127" fmla="*/ 1560471 h 2581176"/>
                <a:gd name="connsiteX128" fmla="*/ 188541 w 2264026"/>
                <a:gd name="connsiteY128" fmla="*/ 1542983 h 2581176"/>
                <a:gd name="connsiteX129" fmla="*/ 197006 w 2264026"/>
                <a:gd name="connsiteY129" fmla="*/ 1524698 h 2581176"/>
                <a:gd name="connsiteX130" fmla="*/ 205471 w 2264026"/>
                <a:gd name="connsiteY130" fmla="*/ 1507210 h 2581176"/>
                <a:gd name="connsiteX131" fmla="*/ 210088 w 2264026"/>
                <a:gd name="connsiteY131" fmla="*/ 1488132 h 2581176"/>
                <a:gd name="connsiteX132" fmla="*/ 194697 w 2264026"/>
                <a:gd name="connsiteY132" fmla="*/ 1473822 h 2581176"/>
                <a:gd name="connsiteX133" fmla="*/ 173149 w 2264026"/>
                <a:gd name="connsiteY133" fmla="*/ 1462693 h 2581176"/>
                <a:gd name="connsiteX134" fmla="*/ 149294 w 2264026"/>
                <a:gd name="connsiteY134" fmla="*/ 1452359 h 2581176"/>
                <a:gd name="connsiteX135" fmla="*/ 124668 w 2264026"/>
                <a:gd name="connsiteY135" fmla="*/ 1443615 h 2581176"/>
                <a:gd name="connsiteX136" fmla="*/ 99272 w 2264026"/>
                <a:gd name="connsiteY136" fmla="*/ 1434870 h 2581176"/>
                <a:gd name="connsiteX137" fmla="*/ 73877 w 2264026"/>
                <a:gd name="connsiteY137" fmla="*/ 1426126 h 2581176"/>
                <a:gd name="connsiteX138" fmla="*/ 50021 w 2264026"/>
                <a:gd name="connsiteY138" fmla="*/ 1415792 h 2581176"/>
                <a:gd name="connsiteX139" fmla="*/ 30783 w 2264026"/>
                <a:gd name="connsiteY139" fmla="*/ 1404662 h 2581176"/>
                <a:gd name="connsiteX140" fmla="*/ 13852 w 2264026"/>
                <a:gd name="connsiteY140" fmla="*/ 1388764 h 2581176"/>
                <a:gd name="connsiteX141" fmla="*/ 3848 w 2264026"/>
                <a:gd name="connsiteY141" fmla="*/ 1369685 h 2581176"/>
                <a:gd name="connsiteX142" fmla="*/ 0 w 2264026"/>
                <a:gd name="connsiteY142" fmla="*/ 1349811 h 2581176"/>
                <a:gd name="connsiteX143" fmla="*/ 3079 w 2264026"/>
                <a:gd name="connsiteY143" fmla="*/ 1330733 h 2581176"/>
                <a:gd name="connsiteX144" fmla="*/ 10004 w 2264026"/>
                <a:gd name="connsiteY144" fmla="*/ 1313244 h 2581176"/>
                <a:gd name="connsiteX145" fmla="*/ 20778 w 2264026"/>
                <a:gd name="connsiteY145" fmla="*/ 1298935 h 2581176"/>
                <a:gd name="connsiteX146" fmla="*/ 33860 w 2264026"/>
                <a:gd name="connsiteY146" fmla="*/ 1284626 h 2581176"/>
                <a:gd name="connsiteX147" fmla="*/ 46173 w 2264026"/>
                <a:gd name="connsiteY147" fmla="*/ 1272702 h 2581176"/>
                <a:gd name="connsiteX148" fmla="*/ 56178 w 2264026"/>
                <a:gd name="connsiteY148" fmla="*/ 1263163 h 2581176"/>
                <a:gd name="connsiteX149" fmla="*/ 85421 w 2264026"/>
                <a:gd name="connsiteY149" fmla="*/ 1228186 h 2581176"/>
                <a:gd name="connsiteX150" fmla="*/ 116203 w 2264026"/>
                <a:gd name="connsiteY150" fmla="*/ 1196388 h 2581176"/>
                <a:gd name="connsiteX151" fmla="*/ 146985 w 2264026"/>
                <a:gd name="connsiteY151" fmla="*/ 1164590 h 2581176"/>
                <a:gd name="connsiteX152" fmla="*/ 176228 w 2264026"/>
                <a:gd name="connsiteY152" fmla="*/ 1129612 h 2581176"/>
                <a:gd name="connsiteX153" fmla="*/ 203932 w 2264026"/>
                <a:gd name="connsiteY153" fmla="*/ 1095430 h 2581176"/>
                <a:gd name="connsiteX154" fmla="*/ 229327 w 2264026"/>
                <a:gd name="connsiteY154" fmla="*/ 1056478 h 2581176"/>
                <a:gd name="connsiteX155" fmla="*/ 250105 w 2264026"/>
                <a:gd name="connsiteY155" fmla="*/ 1014346 h 2581176"/>
                <a:gd name="connsiteX156" fmla="*/ 261648 w 2264026"/>
                <a:gd name="connsiteY156" fmla="*/ 979368 h 2581176"/>
                <a:gd name="connsiteX157" fmla="*/ 265496 w 2264026"/>
                <a:gd name="connsiteY157" fmla="*/ 945186 h 2581176"/>
                <a:gd name="connsiteX158" fmla="*/ 265496 w 2264026"/>
                <a:gd name="connsiteY158" fmla="*/ 908619 h 2581176"/>
                <a:gd name="connsiteX159" fmla="*/ 264727 w 2264026"/>
                <a:gd name="connsiteY159" fmla="*/ 869666 h 2581176"/>
                <a:gd name="connsiteX160" fmla="*/ 263187 w 2264026"/>
                <a:gd name="connsiteY160" fmla="*/ 830715 h 2581176"/>
                <a:gd name="connsiteX161" fmla="*/ 264727 w 2264026"/>
                <a:gd name="connsiteY161" fmla="*/ 788583 h 2581176"/>
                <a:gd name="connsiteX162" fmla="*/ 268575 w 2264026"/>
                <a:gd name="connsiteY162" fmla="*/ 744066 h 2581176"/>
                <a:gd name="connsiteX163" fmla="*/ 311669 w 2264026"/>
                <a:gd name="connsiteY163" fmla="*/ 560434 h 2581176"/>
                <a:gd name="connsiteX164" fmla="*/ 338604 w 2264026"/>
                <a:gd name="connsiteY164" fmla="*/ 493659 h 2581176"/>
                <a:gd name="connsiteX165" fmla="*/ 370925 w 2264026"/>
                <a:gd name="connsiteY165" fmla="*/ 431654 h 2581176"/>
                <a:gd name="connsiteX166" fmla="*/ 408633 w 2264026"/>
                <a:gd name="connsiteY166" fmla="*/ 373623 h 2581176"/>
                <a:gd name="connsiteX167" fmla="*/ 451728 w 2264026"/>
                <a:gd name="connsiteY167" fmla="*/ 318772 h 2581176"/>
                <a:gd name="connsiteX168" fmla="*/ 499441 w 2264026"/>
                <a:gd name="connsiteY168" fmla="*/ 268691 h 2581176"/>
                <a:gd name="connsiteX169" fmla="*/ 551000 w 2264026"/>
                <a:gd name="connsiteY169" fmla="*/ 222584 h 2581176"/>
                <a:gd name="connsiteX170" fmla="*/ 607178 w 2264026"/>
                <a:gd name="connsiteY170" fmla="*/ 180452 h 2581176"/>
                <a:gd name="connsiteX171" fmla="*/ 665664 w 2264026"/>
                <a:gd name="connsiteY171" fmla="*/ 143089 h 2581176"/>
                <a:gd name="connsiteX172" fmla="*/ 728768 w 2264026"/>
                <a:gd name="connsiteY172" fmla="*/ 109702 h 2581176"/>
                <a:gd name="connsiteX173" fmla="*/ 793410 w 2264026"/>
                <a:gd name="connsiteY173" fmla="*/ 81879 h 2581176"/>
                <a:gd name="connsiteX174" fmla="*/ 858822 w 2264026"/>
                <a:gd name="connsiteY174" fmla="*/ 57236 h 2581176"/>
                <a:gd name="connsiteX175" fmla="*/ 1078914 w 2264026"/>
                <a:gd name="connsiteY175" fmla="*/ 7155 h 25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64026" h="2581176">
                  <a:moveTo>
                    <a:pt x="1166643" y="0"/>
                  </a:moveTo>
                  <a:lnTo>
                    <a:pt x="1265146" y="795"/>
                  </a:lnTo>
                  <a:lnTo>
                    <a:pt x="1357492" y="7949"/>
                  </a:lnTo>
                  <a:lnTo>
                    <a:pt x="1445222" y="19874"/>
                  </a:lnTo>
                  <a:lnTo>
                    <a:pt x="1529103" y="37362"/>
                  </a:lnTo>
                  <a:lnTo>
                    <a:pt x="1609136" y="58826"/>
                  </a:lnTo>
                  <a:lnTo>
                    <a:pt x="1683013" y="86649"/>
                  </a:lnTo>
                  <a:lnTo>
                    <a:pt x="1754582" y="116857"/>
                  </a:lnTo>
                  <a:lnTo>
                    <a:pt x="1819994" y="152629"/>
                  </a:lnTo>
                  <a:lnTo>
                    <a:pt x="1881558" y="193171"/>
                  </a:lnTo>
                  <a:lnTo>
                    <a:pt x="1940814" y="238483"/>
                  </a:lnTo>
                  <a:lnTo>
                    <a:pt x="1993913" y="286974"/>
                  </a:lnTo>
                  <a:lnTo>
                    <a:pt x="2042395" y="341031"/>
                  </a:lnTo>
                  <a:lnTo>
                    <a:pt x="2087798" y="397471"/>
                  </a:lnTo>
                  <a:lnTo>
                    <a:pt x="2127815" y="457886"/>
                  </a:lnTo>
                  <a:lnTo>
                    <a:pt x="2164754" y="521482"/>
                  </a:lnTo>
                  <a:lnTo>
                    <a:pt x="2189380" y="574743"/>
                  </a:lnTo>
                  <a:lnTo>
                    <a:pt x="2210927" y="634364"/>
                  </a:lnTo>
                  <a:lnTo>
                    <a:pt x="2230166" y="699549"/>
                  </a:lnTo>
                  <a:lnTo>
                    <a:pt x="2245557" y="770299"/>
                  </a:lnTo>
                  <a:lnTo>
                    <a:pt x="2257100" y="842638"/>
                  </a:lnTo>
                  <a:lnTo>
                    <a:pt x="2262487" y="917363"/>
                  </a:lnTo>
                  <a:lnTo>
                    <a:pt x="2264026" y="993678"/>
                  </a:lnTo>
                  <a:lnTo>
                    <a:pt x="2259409" y="1069197"/>
                  </a:lnTo>
                  <a:lnTo>
                    <a:pt x="2250174" y="1143127"/>
                  </a:lnTo>
                  <a:lnTo>
                    <a:pt x="2233244" y="1215467"/>
                  </a:lnTo>
                  <a:lnTo>
                    <a:pt x="2210927" y="1277471"/>
                  </a:lnTo>
                  <a:lnTo>
                    <a:pt x="2183993" y="1335503"/>
                  </a:lnTo>
                  <a:lnTo>
                    <a:pt x="2151672" y="1388764"/>
                  </a:lnTo>
                  <a:lnTo>
                    <a:pt x="2118581" y="1440435"/>
                  </a:lnTo>
                  <a:lnTo>
                    <a:pt x="2081642" y="1491311"/>
                  </a:lnTo>
                  <a:lnTo>
                    <a:pt x="2045473" y="1539008"/>
                  </a:lnTo>
                  <a:lnTo>
                    <a:pt x="2009304" y="1588294"/>
                  </a:lnTo>
                  <a:lnTo>
                    <a:pt x="1973904" y="1637580"/>
                  </a:lnTo>
                  <a:lnTo>
                    <a:pt x="1950049" y="1677327"/>
                  </a:lnTo>
                  <a:lnTo>
                    <a:pt x="1930810" y="1722639"/>
                  </a:lnTo>
                  <a:lnTo>
                    <a:pt x="1915418" y="1770336"/>
                  </a:lnTo>
                  <a:lnTo>
                    <a:pt x="1903106" y="1822007"/>
                  </a:lnTo>
                  <a:lnTo>
                    <a:pt x="1901567" y="1846650"/>
                  </a:lnTo>
                  <a:lnTo>
                    <a:pt x="1903106" y="1876063"/>
                  </a:lnTo>
                  <a:lnTo>
                    <a:pt x="1906953" y="1911835"/>
                  </a:lnTo>
                  <a:lnTo>
                    <a:pt x="1912340" y="1949197"/>
                  </a:lnTo>
                  <a:lnTo>
                    <a:pt x="1920805" y="1989739"/>
                  </a:lnTo>
                  <a:lnTo>
                    <a:pt x="1930810" y="2030282"/>
                  </a:lnTo>
                  <a:lnTo>
                    <a:pt x="1940814" y="2069234"/>
                  </a:lnTo>
                  <a:lnTo>
                    <a:pt x="1951588" y="2106596"/>
                  </a:lnTo>
                  <a:lnTo>
                    <a:pt x="1961592" y="2139983"/>
                  </a:lnTo>
                  <a:lnTo>
                    <a:pt x="1971596" y="2169396"/>
                  </a:lnTo>
                  <a:lnTo>
                    <a:pt x="1980061" y="2190860"/>
                  </a:lnTo>
                  <a:lnTo>
                    <a:pt x="1992374" y="2222658"/>
                  </a:lnTo>
                  <a:lnTo>
                    <a:pt x="2003917" y="2261609"/>
                  </a:lnTo>
                  <a:lnTo>
                    <a:pt x="2016230" y="2305332"/>
                  </a:lnTo>
                  <a:lnTo>
                    <a:pt x="2028543" y="2349848"/>
                  </a:lnTo>
                  <a:lnTo>
                    <a:pt x="2042395" y="2390390"/>
                  </a:lnTo>
                  <a:lnTo>
                    <a:pt x="2057017" y="2426163"/>
                  </a:lnTo>
                  <a:lnTo>
                    <a:pt x="1925423" y="2469885"/>
                  </a:lnTo>
                  <a:lnTo>
                    <a:pt x="1797677" y="2507246"/>
                  </a:lnTo>
                  <a:lnTo>
                    <a:pt x="1676088" y="2537455"/>
                  </a:lnTo>
                  <a:lnTo>
                    <a:pt x="1557576" y="2559712"/>
                  </a:lnTo>
                  <a:lnTo>
                    <a:pt x="1442143" y="2575612"/>
                  </a:lnTo>
                  <a:lnTo>
                    <a:pt x="1330558" y="2581176"/>
                  </a:lnTo>
                  <a:lnTo>
                    <a:pt x="1221282" y="2579586"/>
                  </a:lnTo>
                  <a:lnTo>
                    <a:pt x="1115083" y="2569252"/>
                  </a:lnTo>
                  <a:lnTo>
                    <a:pt x="1010424" y="2550968"/>
                  </a:lnTo>
                  <a:lnTo>
                    <a:pt x="1005806" y="2524735"/>
                  </a:lnTo>
                  <a:lnTo>
                    <a:pt x="1000420" y="2494527"/>
                  </a:lnTo>
                  <a:lnTo>
                    <a:pt x="993494" y="2457960"/>
                  </a:lnTo>
                  <a:lnTo>
                    <a:pt x="988107" y="2419008"/>
                  </a:lnTo>
                  <a:lnTo>
                    <a:pt x="980411" y="2376876"/>
                  </a:lnTo>
                  <a:lnTo>
                    <a:pt x="972715" y="2333949"/>
                  </a:lnTo>
                  <a:lnTo>
                    <a:pt x="964250" y="2291817"/>
                  </a:lnTo>
                  <a:lnTo>
                    <a:pt x="954247" y="2251275"/>
                  </a:lnTo>
                  <a:lnTo>
                    <a:pt x="944242" y="2212323"/>
                  </a:lnTo>
                  <a:lnTo>
                    <a:pt x="931929" y="2178141"/>
                  </a:lnTo>
                  <a:lnTo>
                    <a:pt x="918847" y="2148728"/>
                  </a:lnTo>
                  <a:lnTo>
                    <a:pt x="904995" y="2125675"/>
                  </a:lnTo>
                  <a:lnTo>
                    <a:pt x="889604" y="2111366"/>
                  </a:lnTo>
                  <a:lnTo>
                    <a:pt x="872674" y="2104211"/>
                  </a:lnTo>
                  <a:lnTo>
                    <a:pt x="853435" y="2101031"/>
                  </a:lnTo>
                  <a:lnTo>
                    <a:pt x="831118" y="2102622"/>
                  </a:lnTo>
                  <a:lnTo>
                    <a:pt x="808801" y="2105801"/>
                  </a:lnTo>
                  <a:lnTo>
                    <a:pt x="788023" y="2111366"/>
                  </a:lnTo>
                  <a:lnTo>
                    <a:pt x="768014" y="2116930"/>
                  </a:lnTo>
                  <a:lnTo>
                    <a:pt x="749545" y="2122494"/>
                  </a:lnTo>
                  <a:lnTo>
                    <a:pt x="735693" y="2127264"/>
                  </a:lnTo>
                  <a:lnTo>
                    <a:pt x="702602" y="2138394"/>
                  </a:lnTo>
                  <a:lnTo>
                    <a:pt x="664894" y="2148728"/>
                  </a:lnTo>
                  <a:lnTo>
                    <a:pt x="622569" y="2157472"/>
                  </a:lnTo>
                  <a:lnTo>
                    <a:pt x="577935" y="2163037"/>
                  </a:lnTo>
                  <a:lnTo>
                    <a:pt x="533301" y="2167807"/>
                  </a:lnTo>
                  <a:lnTo>
                    <a:pt x="487897" y="2169396"/>
                  </a:lnTo>
                  <a:lnTo>
                    <a:pt x="444802" y="2166217"/>
                  </a:lnTo>
                  <a:lnTo>
                    <a:pt x="404016" y="2159062"/>
                  </a:lnTo>
                  <a:lnTo>
                    <a:pt x="381699" y="2153498"/>
                  </a:lnTo>
                  <a:lnTo>
                    <a:pt x="359382" y="2143163"/>
                  </a:lnTo>
                  <a:lnTo>
                    <a:pt x="337064" y="2131239"/>
                  </a:lnTo>
                  <a:lnTo>
                    <a:pt x="317826" y="2116930"/>
                  </a:lnTo>
                  <a:lnTo>
                    <a:pt x="297818" y="2099441"/>
                  </a:lnTo>
                  <a:lnTo>
                    <a:pt x="282426" y="2081158"/>
                  </a:lnTo>
                  <a:lnTo>
                    <a:pt x="271652" y="2058105"/>
                  </a:lnTo>
                  <a:lnTo>
                    <a:pt x="263187" y="2031871"/>
                  </a:lnTo>
                  <a:lnTo>
                    <a:pt x="260109" y="2003254"/>
                  </a:lnTo>
                  <a:lnTo>
                    <a:pt x="263187" y="1971456"/>
                  </a:lnTo>
                  <a:lnTo>
                    <a:pt x="267035" y="1949197"/>
                  </a:lnTo>
                  <a:lnTo>
                    <a:pt x="272422" y="1924554"/>
                  </a:lnTo>
                  <a:lnTo>
                    <a:pt x="278579" y="1899116"/>
                  </a:lnTo>
                  <a:lnTo>
                    <a:pt x="280887" y="1874473"/>
                  </a:lnTo>
                  <a:lnTo>
                    <a:pt x="280887" y="1848240"/>
                  </a:lnTo>
                  <a:lnTo>
                    <a:pt x="273961" y="1825187"/>
                  </a:lnTo>
                  <a:lnTo>
                    <a:pt x="267035" y="1812467"/>
                  </a:lnTo>
                  <a:lnTo>
                    <a:pt x="254722" y="1800544"/>
                  </a:lnTo>
                  <a:lnTo>
                    <a:pt x="241640" y="1791799"/>
                  </a:lnTo>
                  <a:lnTo>
                    <a:pt x="227788" y="1784644"/>
                  </a:lnTo>
                  <a:lnTo>
                    <a:pt x="213936" y="1774310"/>
                  </a:lnTo>
                  <a:lnTo>
                    <a:pt x="203163" y="1763181"/>
                  </a:lnTo>
                  <a:lnTo>
                    <a:pt x="194697" y="1748872"/>
                  </a:lnTo>
                  <a:lnTo>
                    <a:pt x="191619" y="1732974"/>
                  </a:lnTo>
                  <a:lnTo>
                    <a:pt x="193158" y="1717074"/>
                  </a:lnTo>
                  <a:lnTo>
                    <a:pt x="198545" y="1701970"/>
                  </a:lnTo>
                  <a:lnTo>
                    <a:pt x="205471" y="1689251"/>
                  </a:lnTo>
                  <a:lnTo>
                    <a:pt x="210088" y="1676532"/>
                  </a:lnTo>
                  <a:lnTo>
                    <a:pt x="187771" y="1660634"/>
                  </a:lnTo>
                  <a:lnTo>
                    <a:pt x="172380" y="1644735"/>
                  </a:lnTo>
                  <a:lnTo>
                    <a:pt x="163915" y="1628836"/>
                  </a:lnTo>
                  <a:lnTo>
                    <a:pt x="162376" y="1611347"/>
                  </a:lnTo>
                  <a:lnTo>
                    <a:pt x="164684" y="1595449"/>
                  </a:lnTo>
                  <a:lnTo>
                    <a:pt x="170841" y="1577960"/>
                  </a:lnTo>
                  <a:lnTo>
                    <a:pt x="179306" y="1560471"/>
                  </a:lnTo>
                  <a:lnTo>
                    <a:pt x="188541" y="1542983"/>
                  </a:lnTo>
                  <a:lnTo>
                    <a:pt x="197006" y="1524698"/>
                  </a:lnTo>
                  <a:lnTo>
                    <a:pt x="205471" y="1507210"/>
                  </a:lnTo>
                  <a:lnTo>
                    <a:pt x="210088" y="1488132"/>
                  </a:lnTo>
                  <a:lnTo>
                    <a:pt x="194697" y="1473822"/>
                  </a:lnTo>
                  <a:lnTo>
                    <a:pt x="173149" y="1462693"/>
                  </a:lnTo>
                  <a:lnTo>
                    <a:pt x="149294" y="1452359"/>
                  </a:lnTo>
                  <a:lnTo>
                    <a:pt x="124668" y="1443615"/>
                  </a:lnTo>
                  <a:lnTo>
                    <a:pt x="99272" y="1434870"/>
                  </a:lnTo>
                  <a:lnTo>
                    <a:pt x="73877" y="1426126"/>
                  </a:lnTo>
                  <a:lnTo>
                    <a:pt x="50021" y="1415792"/>
                  </a:lnTo>
                  <a:lnTo>
                    <a:pt x="30783" y="1404662"/>
                  </a:lnTo>
                  <a:lnTo>
                    <a:pt x="13852" y="1388764"/>
                  </a:lnTo>
                  <a:lnTo>
                    <a:pt x="3848" y="1369685"/>
                  </a:lnTo>
                  <a:lnTo>
                    <a:pt x="0" y="1349811"/>
                  </a:lnTo>
                  <a:lnTo>
                    <a:pt x="3079" y="1330733"/>
                  </a:lnTo>
                  <a:lnTo>
                    <a:pt x="10004" y="1313244"/>
                  </a:lnTo>
                  <a:lnTo>
                    <a:pt x="20778" y="1298935"/>
                  </a:lnTo>
                  <a:lnTo>
                    <a:pt x="33860" y="1284626"/>
                  </a:lnTo>
                  <a:lnTo>
                    <a:pt x="46173" y="1272702"/>
                  </a:lnTo>
                  <a:lnTo>
                    <a:pt x="56178" y="1263163"/>
                  </a:lnTo>
                  <a:lnTo>
                    <a:pt x="85421" y="1228186"/>
                  </a:lnTo>
                  <a:lnTo>
                    <a:pt x="116203" y="1196388"/>
                  </a:lnTo>
                  <a:lnTo>
                    <a:pt x="146985" y="1164590"/>
                  </a:lnTo>
                  <a:lnTo>
                    <a:pt x="176228" y="1129612"/>
                  </a:lnTo>
                  <a:lnTo>
                    <a:pt x="203932" y="1095430"/>
                  </a:lnTo>
                  <a:lnTo>
                    <a:pt x="229327" y="1056478"/>
                  </a:lnTo>
                  <a:lnTo>
                    <a:pt x="250105" y="1014346"/>
                  </a:lnTo>
                  <a:lnTo>
                    <a:pt x="261648" y="979368"/>
                  </a:lnTo>
                  <a:lnTo>
                    <a:pt x="265496" y="945186"/>
                  </a:lnTo>
                  <a:lnTo>
                    <a:pt x="265496" y="908619"/>
                  </a:lnTo>
                  <a:lnTo>
                    <a:pt x="264727" y="869666"/>
                  </a:lnTo>
                  <a:lnTo>
                    <a:pt x="263187" y="830715"/>
                  </a:lnTo>
                  <a:lnTo>
                    <a:pt x="264727" y="788583"/>
                  </a:lnTo>
                  <a:lnTo>
                    <a:pt x="268575" y="744066"/>
                  </a:lnTo>
                  <a:lnTo>
                    <a:pt x="311669" y="560434"/>
                  </a:lnTo>
                  <a:lnTo>
                    <a:pt x="338604" y="493659"/>
                  </a:lnTo>
                  <a:lnTo>
                    <a:pt x="370925" y="431654"/>
                  </a:lnTo>
                  <a:lnTo>
                    <a:pt x="408633" y="373623"/>
                  </a:lnTo>
                  <a:lnTo>
                    <a:pt x="451728" y="318772"/>
                  </a:lnTo>
                  <a:lnTo>
                    <a:pt x="499441" y="268691"/>
                  </a:lnTo>
                  <a:lnTo>
                    <a:pt x="551000" y="222584"/>
                  </a:lnTo>
                  <a:lnTo>
                    <a:pt x="607178" y="180452"/>
                  </a:lnTo>
                  <a:lnTo>
                    <a:pt x="665664" y="143089"/>
                  </a:lnTo>
                  <a:lnTo>
                    <a:pt x="728768" y="109702"/>
                  </a:lnTo>
                  <a:lnTo>
                    <a:pt x="793410" y="81879"/>
                  </a:lnTo>
                  <a:lnTo>
                    <a:pt x="858822" y="57236"/>
                  </a:lnTo>
                  <a:lnTo>
                    <a:pt x="1078914" y="7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grpSp>
          <p:nvGrpSpPr>
            <p:cNvPr id="6" name="Group 115">
              <a:extLst>
                <a:ext uri="{FF2B5EF4-FFF2-40B4-BE49-F238E27FC236}">
                  <a16:creationId xmlns:a16="http://schemas.microsoft.com/office/drawing/2014/main" id="{4B2E79DC-507F-341E-B18C-2564AB30A3FD}"/>
                </a:ext>
              </a:extLst>
            </p:cNvPr>
            <p:cNvGrpSpPr/>
            <p:nvPr/>
          </p:nvGrpSpPr>
          <p:grpSpPr>
            <a:xfrm>
              <a:off x="4791305" y="1507787"/>
              <a:ext cx="2609390" cy="2295728"/>
              <a:chOff x="4075204" y="1700703"/>
              <a:chExt cx="3961307" cy="3485138"/>
            </a:xfrm>
          </p:grpSpPr>
          <p:sp>
            <p:nvSpPr>
              <p:cNvPr id="7" name="Freeform: Shape 116">
                <a:extLst>
                  <a:ext uri="{FF2B5EF4-FFF2-40B4-BE49-F238E27FC236}">
                    <a16:creationId xmlns:a16="http://schemas.microsoft.com/office/drawing/2014/main" id="{6D7D0A49-39FB-CD0F-9D3F-8F6B5F9F0605}"/>
                  </a:ext>
                </a:extLst>
              </p:cNvPr>
              <p:cNvSpPr/>
              <p:nvPr/>
            </p:nvSpPr>
            <p:spPr>
              <a:xfrm>
                <a:off x="6491531" y="1764198"/>
                <a:ext cx="581269" cy="1745650"/>
              </a:xfrm>
              <a:custGeom>
                <a:avLst/>
                <a:gdLst>
                  <a:gd name="connsiteX0" fmla="*/ 146202 w 581269"/>
                  <a:gd name="connsiteY0" fmla="*/ 62084 h 1745650"/>
                  <a:gd name="connsiteX1" fmla="*/ 219303 w 581269"/>
                  <a:gd name="connsiteY1" fmla="*/ 380 h 1745650"/>
                  <a:gd name="connsiteX2" fmla="*/ 294762 w 581269"/>
                  <a:gd name="connsiteY2" fmla="*/ 36931 h 1745650"/>
                  <a:gd name="connsiteX3" fmla="*/ 267251 w 581269"/>
                  <a:gd name="connsiteY3" fmla="*/ 152870 h 1745650"/>
                  <a:gd name="connsiteX4" fmla="*/ 152490 w 581269"/>
                  <a:gd name="connsiteY4" fmla="*/ 117106 h 1745650"/>
                  <a:gd name="connsiteX5" fmla="*/ 128123 w 581269"/>
                  <a:gd name="connsiteY5" fmla="*/ 101385 h 1745650"/>
                  <a:gd name="connsiteX6" fmla="*/ 40481 w 581269"/>
                  <a:gd name="connsiteY6" fmla="*/ 101778 h 1745650"/>
                  <a:gd name="connsiteX7" fmla="*/ 40481 w 581269"/>
                  <a:gd name="connsiteY7" fmla="*/ 852831 h 1745650"/>
                  <a:gd name="connsiteX8" fmla="*/ 63669 w 581269"/>
                  <a:gd name="connsiteY8" fmla="*/ 852831 h 1745650"/>
                  <a:gd name="connsiteX9" fmla="*/ 545113 w 581269"/>
                  <a:gd name="connsiteY9" fmla="*/ 852831 h 1745650"/>
                  <a:gd name="connsiteX10" fmla="*/ 581270 w 581269"/>
                  <a:gd name="connsiteY10" fmla="*/ 888595 h 1745650"/>
                  <a:gd name="connsiteX11" fmla="*/ 581270 w 581269"/>
                  <a:gd name="connsiteY11" fmla="*/ 1649080 h 1745650"/>
                  <a:gd name="connsiteX12" fmla="*/ 546685 w 581269"/>
                  <a:gd name="connsiteY12" fmla="*/ 1684059 h 1745650"/>
                  <a:gd name="connsiteX13" fmla="*/ 450396 w 581269"/>
                  <a:gd name="connsiteY13" fmla="*/ 1684059 h 1745650"/>
                  <a:gd name="connsiteX14" fmla="*/ 429959 w 581269"/>
                  <a:gd name="connsiteY14" fmla="*/ 1696635 h 1745650"/>
                  <a:gd name="connsiteX15" fmla="*/ 334456 w 581269"/>
                  <a:gd name="connsiteY15" fmla="*/ 1743011 h 1745650"/>
                  <a:gd name="connsiteX16" fmla="*/ 273932 w 581269"/>
                  <a:gd name="connsiteY16" fmla="*/ 1661264 h 1745650"/>
                  <a:gd name="connsiteX17" fmla="*/ 336421 w 581269"/>
                  <a:gd name="connsiteY17" fmla="*/ 1583447 h 1745650"/>
                  <a:gd name="connsiteX18" fmla="*/ 431531 w 581269"/>
                  <a:gd name="connsiteY18" fmla="*/ 1632181 h 1745650"/>
                  <a:gd name="connsiteX19" fmla="*/ 443714 w 581269"/>
                  <a:gd name="connsiteY19" fmla="*/ 1644364 h 1745650"/>
                  <a:gd name="connsiteX20" fmla="*/ 455505 w 581269"/>
                  <a:gd name="connsiteY20" fmla="*/ 1644757 h 1745650"/>
                  <a:gd name="connsiteX21" fmla="*/ 540789 w 581269"/>
                  <a:gd name="connsiteY21" fmla="*/ 1644757 h 1745650"/>
                  <a:gd name="connsiteX22" fmla="*/ 540789 w 581269"/>
                  <a:gd name="connsiteY22" fmla="*/ 892918 h 1745650"/>
                  <a:gd name="connsiteX23" fmla="*/ 517994 w 581269"/>
                  <a:gd name="connsiteY23" fmla="*/ 892918 h 1745650"/>
                  <a:gd name="connsiteX24" fmla="*/ 36550 w 581269"/>
                  <a:gd name="connsiteY24" fmla="*/ 892918 h 1745650"/>
                  <a:gd name="connsiteX25" fmla="*/ 0 w 581269"/>
                  <a:gd name="connsiteY25" fmla="*/ 855582 h 1745650"/>
                  <a:gd name="connsiteX26" fmla="*/ 0 w 581269"/>
                  <a:gd name="connsiteY26" fmla="*/ 99027 h 1745650"/>
                  <a:gd name="connsiteX27" fmla="*/ 37729 w 581269"/>
                  <a:gd name="connsiteY27" fmla="*/ 62477 h 1745650"/>
                  <a:gd name="connsiteX28" fmla="*/ 146202 w 581269"/>
                  <a:gd name="connsiteY28" fmla="*/ 62084 h 1745650"/>
                  <a:gd name="connsiteX29" fmla="*/ 227163 w 581269"/>
                  <a:gd name="connsiteY29" fmla="*/ 124180 h 1745650"/>
                  <a:gd name="connsiteX30" fmla="*/ 268822 w 581269"/>
                  <a:gd name="connsiteY30" fmla="*/ 80948 h 1745650"/>
                  <a:gd name="connsiteX31" fmla="*/ 225591 w 581269"/>
                  <a:gd name="connsiteY31" fmla="*/ 39289 h 1745650"/>
                  <a:gd name="connsiteX32" fmla="*/ 183931 w 581269"/>
                  <a:gd name="connsiteY32" fmla="*/ 82520 h 1745650"/>
                  <a:gd name="connsiteX33" fmla="*/ 227163 w 581269"/>
                  <a:gd name="connsiteY33" fmla="*/ 124180 h 1745650"/>
                  <a:gd name="connsiteX34" fmla="*/ 396946 w 581269"/>
                  <a:gd name="connsiteY34" fmla="*/ 1662836 h 1745650"/>
                  <a:gd name="connsiteX35" fmla="*/ 354500 w 581269"/>
                  <a:gd name="connsiteY35" fmla="*/ 1621176 h 1745650"/>
                  <a:gd name="connsiteX36" fmla="*/ 312840 w 581269"/>
                  <a:gd name="connsiteY36" fmla="*/ 1663229 h 1745650"/>
                  <a:gd name="connsiteX37" fmla="*/ 354893 w 581269"/>
                  <a:gd name="connsiteY37" fmla="*/ 1704496 h 1745650"/>
                  <a:gd name="connsiteX38" fmla="*/ 396946 w 581269"/>
                  <a:gd name="connsiteY38" fmla="*/ 1662836 h 17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1269" h="1745650">
                    <a:moveTo>
                      <a:pt x="146202" y="62084"/>
                    </a:moveTo>
                    <a:cubicBezTo>
                      <a:pt x="158385" y="24747"/>
                      <a:pt x="182359" y="3917"/>
                      <a:pt x="219303" y="380"/>
                    </a:cubicBezTo>
                    <a:cubicBezTo>
                      <a:pt x="250744" y="-2371"/>
                      <a:pt x="277076" y="9812"/>
                      <a:pt x="294762" y="36931"/>
                    </a:cubicBezTo>
                    <a:cubicBezTo>
                      <a:pt x="320701" y="76232"/>
                      <a:pt x="307731" y="130075"/>
                      <a:pt x="267251" y="152870"/>
                    </a:cubicBezTo>
                    <a:cubicBezTo>
                      <a:pt x="225198" y="176844"/>
                      <a:pt x="172534" y="161123"/>
                      <a:pt x="152490" y="117106"/>
                    </a:cubicBezTo>
                    <a:cubicBezTo>
                      <a:pt x="146988" y="104922"/>
                      <a:pt x="141092" y="100992"/>
                      <a:pt x="128123" y="101385"/>
                    </a:cubicBezTo>
                    <a:cubicBezTo>
                      <a:pt x="99433" y="102564"/>
                      <a:pt x="70743" y="101778"/>
                      <a:pt x="40481" y="101778"/>
                    </a:cubicBezTo>
                    <a:cubicBezTo>
                      <a:pt x="40481" y="352129"/>
                      <a:pt x="40481" y="601301"/>
                      <a:pt x="40481" y="852831"/>
                    </a:cubicBezTo>
                    <a:cubicBezTo>
                      <a:pt x="48341" y="852831"/>
                      <a:pt x="56201" y="852831"/>
                      <a:pt x="63669" y="852831"/>
                    </a:cubicBezTo>
                    <a:cubicBezTo>
                      <a:pt x="224019" y="852831"/>
                      <a:pt x="384762" y="852831"/>
                      <a:pt x="545113" y="852831"/>
                    </a:cubicBezTo>
                    <a:cubicBezTo>
                      <a:pt x="577733" y="852831"/>
                      <a:pt x="581270" y="855975"/>
                      <a:pt x="581270" y="888595"/>
                    </a:cubicBezTo>
                    <a:cubicBezTo>
                      <a:pt x="581270" y="1142090"/>
                      <a:pt x="581270" y="1395585"/>
                      <a:pt x="581270" y="1649080"/>
                    </a:cubicBezTo>
                    <a:cubicBezTo>
                      <a:pt x="581270" y="1680522"/>
                      <a:pt x="577733" y="1684059"/>
                      <a:pt x="546685" y="1684059"/>
                    </a:cubicBezTo>
                    <a:cubicBezTo>
                      <a:pt x="514457" y="1684059"/>
                      <a:pt x="482623" y="1684452"/>
                      <a:pt x="450396" y="1684059"/>
                    </a:cubicBezTo>
                    <a:cubicBezTo>
                      <a:pt x="440177" y="1684059"/>
                      <a:pt x="434675" y="1686024"/>
                      <a:pt x="429959" y="1696635"/>
                    </a:cubicBezTo>
                    <a:cubicBezTo>
                      <a:pt x="413059" y="1734758"/>
                      <a:pt x="374544" y="1752836"/>
                      <a:pt x="334456" y="1743011"/>
                    </a:cubicBezTo>
                    <a:cubicBezTo>
                      <a:pt x="298299" y="1734365"/>
                      <a:pt x="273539" y="1700958"/>
                      <a:pt x="273932" y="1661264"/>
                    </a:cubicBezTo>
                    <a:cubicBezTo>
                      <a:pt x="274325" y="1623141"/>
                      <a:pt x="299871" y="1591700"/>
                      <a:pt x="336421" y="1583447"/>
                    </a:cubicBezTo>
                    <a:cubicBezTo>
                      <a:pt x="376116" y="1574407"/>
                      <a:pt x="413452" y="1594058"/>
                      <a:pt x="431531" y="1632181"/>
                    </a:cubicBezTo>
                    <a:cubicBezTo>
                      <a:pt x="433889" y="1637290"/>
                      <a:pt x="438998" y="1641220"/>
                      <a:pt x="443714" y="1644364"/>
                    </a:cubicBezTo>
                    <a:cubicBezTo>
                      <a:pt x="446466" y="1645936"/>
                      <a:pt x="451575" y="1644757"/>
                      <a:pt x="455505" y="1644757"/>
                    </a:cubicBezTo>
                    <a:cubicBezTo>
                      <a:pt x="483409" y="1644757"/>
                      <a:pt x="511706" y="1644757"/>
                      <a:pt x="540789" y="1644757"/>
                    </a:cubicBezTo>
                    <a:cubicBezTo>
                      <a:pt x="540789" y="1393620"/>
                      <a:pt x="540789" y="1144841"/>
                      <a:pt x="540789" y="892918"/>
                    </a:cubicBezTo>
                    <a:cubicBezTo>
                      <a:pt x="532929" y="892918"/>
                      <a:pt x="525462" y="892918"/>
                      <a:pt x="517994" y="892918"/>
                    </a:cubicBezTo>
                    <a:cubicBezTo>
                      <a:pt x="357644" y="892918"/>
                      <a:pt x="196901" y="892918"/>
                      <a:pt x="36550" y="892918"/>
                    </a:cubicBezTo>
                    <a:cubicBezTo>
                      <a:pt x="3144" y="892918"/>
                      <a:pt x="0" y="889381"/>
                      <a:pt x="0" y="855582"/>
                    </a:cubicBezTo>
                    <a:cubicBezTo>
                      <a:pt x="0" y="603266"/>
                      <a:pt x="0" y="351343"/>
                      <a:pt x="0" y="99027"/>
                    </a:cubicBezTo>
                    <a:cubicBezTo>
                      <a:pt x="0" y="66407"/>
                      <a:pt x="3930" y="62477"/>
                      <a:pt x="37729" y="62477"/>
                    </a:cubicBezTo>
                    <a:cubicBezTo>
                      <a:pt x="73101" y="62084"/>
                      <a:pt x="109258" y="62084"/>
                      <a:pt x="146202" y="62084"/>
                    </a:cubicBezTo>
                    <a:close/>
                    <a:moveTo>
                      <a:pt x="227163" y="124180"/>
                    </a:moveTo>
                    <a:cubicBezTo>
                      <a:pt x="251137" y="123787"/>
                      <a:pt x="269216" y="104922"/>
                      <a:pt x="268822" y="80948"/>
                    </a:cubicBezTo>
                    <a:cubicBezTo>
                      <a:pt x="268430" y="57367"/>
                      <a:pt x="249172" y="38896"/>
                      <a:pt x="225591" y="39289"/>
                    </a:cubicBezTo>
                    <a:cubicBezTo>
                      <a:pt x="201617" y="39682"/>
                      <a:pt x="183538" y="58546"/>
                      <a:pt x="183931" y="82520"/>
                    </a:cubicBezTo>
                    <a:cubicBezTo>
                      <a:pt x="184717" y="106494"/>
                      <a:pt x="203189" y="124573"/>
                      <a:pt x="227163" y="124180"/>
                    </a:cubicBezTo>
                    <a:close/>
                    <a:moveTo>
                      <a:pt x="396946" y="1662836"/>
                    </a:moveTo>
                    <a:cubicBezTo>
                      <a:pt x="396946" y="1638469"/>
                      <a:pt x="379260" y="1621176"/>
                      <a:pt x="354500" y="1621176"/>
                    </a:cubicBezTo>
                    <a:cubicBezTo>
                      <a:pt x="330133" y="1621176"/>
                      <a:pt x="312840" y="1638862"/>
                      <a:pt x="312840" y="1663229"/>
                    </a:cubicBezTo>
                    <a:cubicBezTo>
                      <a:pt x="312840" y="1687989"/>
                      <a:pt x="330133" y="1704889"/>
                      <a:pt x="354893" y="1704496"/>
                    </a:cubicBezTo>
                    <a:cubicBezTo>
                      <a:pt x="380046" y="1704889"/>
                      <a:pt x="397339" y="1687596"/>
                      <a:pt x="396946" y="1662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17">
                <a:extLst>
                  <a:ext uri="{FF2B5EF4-FFF2-40B4-BE49-F238E27FC236}">
                    <a16:creationId xmlns:a16="http://schemas.microsoft.com/office/drawing/2014/main" id="{E0A057DF-91C2-A209-7E95-D66310AE9EB7}"/>
                  </a:ext>
                </a:extLst>
              </p:cNvPr>
              <p:cNvSpPr/>
              <p:nvPr/>
            </p:nvSpPr>
            <p:spPr>
              <a:xfrm>
                <a:off x="4357439" y="2811716"/>
                <a:ext cx="1622011" cy="443980"/>
              </a:xfrm>
              <a:custGeom>
                <a:avLst/>
                <a:gdLst>
                  <a:gd name="connsiteX0" fmla="*/ 1459285 w 1622011"/>
                  <a:gd name="connsiteY0" fmla="*/ 63131 h 443980"/>
                  <a:gd name="connsiteX1" fmla="*/ 1553216 w 1622011"/>
                  <a:gd name="connsiteY1" fmla="*/ 1428 h 443980"/>
                  <a:gd name="connsiteX2" fmla="*/ 1621993 w 1622011"/>
                  <a:gd name="connsiteY2" fmla="*/ 80424 h 443980"/>
                  <a:gd name="connsiteX3" fmla="*/ 1560683 w 1622011"/>
                  <a:gd name="connsiteY3" fmla="*/ 161385 h 443980"/>
                  <a:gd name="connsiteX4" fmla="*/ 1458892 w 1622011"/>
                  <a:gd name="connsiteY4" fmla="*/ 102826 h 443980"/>
                  <a:gd name="connsiteX5" fmla="*/ 926356 w 1622011"/>
                  <a:gd name="connsiteY5" fmla="*/ 102826 h 443980"/>
                  <a:gd name="connsiteX6" fmla="*/ 926356 w 1622011"/>
                  <a:gd name="connsiteY6" fmla="*/ 124049 h 443980"/>
                  <a:gd name="connsiteX7" fmla="*/ 926356 w 1622011"/>
                  <a:gd name="connsiteY7" fmla="*/ 350033 h 443980"/>
                  <a:gd name="connsiteX8" fmla="*/ 894522 w 1622011"/>
                  <a:gd name="connsiteY8" fmla="*/ 381867 h 443980"/>
                  <a:gd name="connsiteX9" fmla="*/ 185128 w 1622011"/>
                  <a:gd name="connsiteY9" fmla="*/ 381474 h 443980"/>
                  <a:gd name="connsiteX10" fmla="*/ 154080 w 1622011"/>
                  <a:gd name="connsiteY10" fmla="*/ 399553 h 443980"/>
                  <a:gd name="connsiteX11" fmla="*/ 61722 w 1622011"/>
                  <a:gd name="connsiteY11" fmla="*/ 441212 h 443980"/>
                  <a:gd name="connsiteX12" fmla="*/ 18 w 1622011"/>
                  <a:gd name="connsiteY12" fmla="*/ 360251 h 443980"/>
                  <a:gd name="connsiteX13" fmla="*/ 62508 w 1622011"/>
                  <a:gd name="connsiteY13" fmla="*/ 282041 h 443980"/>
                  <a:gd name="connsiteX14" fmla="*/ 156045 w 1622011"/>
                  <a:gd name="connsiteY14" fmla="*/ 326059 h 443980"/>
                  <a:gd name="connsiteX15" fmla="*/ 162334 w 1622011"/>
                  <a:gd name="connsiteY15" fmla="*/ 340993 h 443980"/>
                  <a:gd name="connsiteX16" fmla="*/ 886661 w 1622011"/>
                  <a:gd name="connsiteY16" fmla="*/ 340993 h 443980"/>
                  <a:gd name="connsiteX17" fmla="*/ 886661 w 1622011"/>
                  <a:gd name="connsiteY17" fmla="*/ 318984 h 443980"/>
                  <a:gd name="connsiteX18" fmla="*/ 886661 w 1622011"/>
                  <a:gd name="connsiteY18" fmla="*/ 93000 h 443980"/>
                  <a:gd name="connsiteX19" fmla="*/ 917317 w 1622011"/>
                  <a:gd name="connsiteY19" fmla="*/ 61952 h 443980"/>
                  <a:gd name="connsiteX20" fmla="*/ 1436097 w 1622011"/>
                  <a:gd name="connsiteY20" fmla="*/ 61952 h 443980"/>
                  <a:gd name="connsiteX21" fmla="*/ 1459285 w 1622011"/>
                  <a:gd name="connsiteY21" fmla="*/ 63131 h 443980"/>
                  <a:gd name="connsiteX22" fmla="*/ 1540639 w 1622011"/>
                  <a:gd name="connsiteY22" fmla="*/ 39943 h 443980"/>
                  <a:gd name="connsiteX23" fmla="*/ 1497800 w 1622011"/>
                  <a:gd name="connsiteY23" fmla="*/ 81603 h 443980"/>
                  <a:gd name="connsiteX24" fmla="*/ 1539067 w 1622011"/>
                  <a:gd name="connsiteY24" fmla="*/ 124835 h 443980"/>
                  <a:gd name="connsiteX25" fmla="*/ 1583085 w 1622011"/>
                  <a:gd name="connsiteY25" fmla="*/ 81996 h 443980"/>
                  <a:gd name="connsiteX26" fmla="*/ 1540639 w 1622011"/>
                  <a:gd name="connsiteY26" fmla="*/ 39943 h 443980"/>
                  <a:gd name="connsiteX27" fmla="*/ 82158 w 1622011"/>
                  <a:gd name="connsiteY27" fmla="*/ 405055 h 443980"/>
                  <a:gd name="connsiteX28" fmla="*/ 124997 w 1622011"/>
                  <a:gd name="connsiteY28" fmla="*/ 363002 h 443980"/>
                  <a:gd name="connsiteX29" fmla="*/ 82944 w 1622011"/>
                  <a:gd name="connsiteY29" fmla="*/ 320163 h 443980"/>
                  <a:gd name="connsiteX30" fmla="*/ 40499 w 1622011"/>
                  <a:gd name="connsiteY30" fmla="*/ 362216 h 443980"/>
                  <a:gd name="connsiteX31" fmla="*/ 82158 w 1622011"/>
                  <a:gd name="connsiteY31" fmla="*/ 405055 h 44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011" h="443980">
                    <a:moveTo>
                      <a:pt x="1459285" y="63131"/>
                    </a:moveTo>
                    <a:cubicBezTo>
                      <a:pt x="1478936" y="15969"/>
                      <a:pt x="1513128" y="-6040"/>
                      <a:pt x="1553216" y="1428"/>
                    </a:cubicBezTo>
                    <a:cubicBezTo>
                      <a:pt x="1593696" y="8895"/>
                      <a:pt x="1621207" y="40729"/>
                      <a:pt x="1621993" y="80424"/>
                    </a:cubicBezTo>
                    <a:cubicBezTo>
                      <a:pt x="1622779" y="118939"/>
                      <a:pt x="1597233" y="152739"/>
                      <a:pt x="1560683" y="161385"/>
                    </a:cubicBezTo>
                    <a:cubicBezTo>
                      <a:pt x="1515879" y="171997"/>
                      <a:pt x="1483259" y="153525"/>
                      <a:pt x="1458892" y="102826"/>
                    </a:cubicBezTo>
                    <a:cubicBezTo>
                      <a:pt x="1282428" y="102826"/>
                      <a:pt x="1105571" y="102826"/>
                      <a:pt x="926356" y="102826"/>
                    </a:cubicBezTo>
                    <a:cubicBezTo>
                      <a:pt x="926356" y="110293"/>
                      <a:pt x="926356" y="117367"/>
                      <a:pt x="926356" y="124049"/>
                    </a:cubicBezTo>
                    <a:cubicBezTo>
                      <a:pt x="926356" y="199508"/>
                      <a:pt x="926356" y="274573"/>
                      <a:pt x="926356" y="350033"/>
                    </a:cubicBezTo>
                    <a:cubicBezTo>
                      <a:pt x="926356" y="377937"/>
                      <a:pt x="922426" y="381867"/>
                      <a:pt x="894522" y="381867"/>
                    </a:cubicBezTo>
                    <a:cubicBezTo>
                      <a:pt x="657926" y="381867"/>
                      <a:pt x="421724" y="381867"/>
                      <a:pt x="185128" y="381474"/>
                    </a:cubicBezTo>
                    <a:cubicBezTo>
                      <a:pt x="170194" y="381474"/>
                      <a:pt x="161155" y="383046"/>
                      <a:pt x="154080" y="399553"/>
                    </a:cubicBezTo>
                    <a:cubicBezTo>
                      <a:pt x="139146" y="434138"/>
                      <a:pt x="98272" y="451038"/>
                      <a:pt x="61722" y="441212"/>
                    </a:cubicBezTo>
                    <a:cubicBezTo>
                      <a:pt x="23992" y="431387"/>
                      <a:pt x="-768" y="398766"/>
                      <a:pt x="18" y="360251"/>
                    </a:cubicBezTo>
                    <a:cubicBezTo>
                      <a:pt x="804" y="322128"/>
                      <a:pt x="26350" y="289901"/>
                      <a:pt x="62508" y="282041"/>
                    </a:cubicBezTo>
                    <a:cubicBezTo>
                      <a:pt x="101809" y="273394"/>
                      <a:pt x="139146" y="290687"/>
                      <a:pt x="156045" y="326059"/>
                    </a:cubicBezTo>
                    <a:cubicBezTo>
                      <a:pt x="158403" y="330775"/>
                      <a:pt x="159976" y="335491"/>
                      <a:pt x="162334" y="340993"/>
                    </a:cubicBezTo>
                    <a:cubicBezTo>
                      <a:pt x="403252" y="340993"/>
                      <a:pt x="644171" y="340993"/>
                      <a:pt x="886661" y="340993"/>
                    </a:cubicBezTo>
                    <a:cubicBezTo>
                      <a:pt x="886661" y="333133"/>
                      <a:pt x="886661" y="326059"/>
                      <a:pt x="886661" y="318984"/>
                    </a:cubicBezTo>
                    <a:cubicBezTo>
                      <a:pt x="886661" y="243525"/>
                      <a:pt x="886661" y="168459"/>
                      <a:pt x="886661" y="93000"/>
                    </a:cubicBezTo>
                    <a:cubicBezTo>
                      <a:pt x="886661" y="66668"/>
                      <a:pt x="891377" y="61952"/>
                      <a:pt x="917317" y="61952"/>
                    </a:cubicBezTo>
                    <a:cubicBezTo>
                      <a:pt x="1090243" y="61952"/>
                      <a:pt x="1263170" y="61952"/>
                      <a:pt x="1436097" y="61952"/>
                    </a:cubicBezTo>
                    <a:cubicBezTo>
                      <a:pt x="1443564" y="63131"/>
                      <a:pt x="1451032" y="63131"/>
                      <a:pt x="1459285" y="63131"/>
                    </a:cubicBezTo>
                    <a:close/>
                    <a:moveTo>
                      <a:pt x="1540639" y="39943"/>
                    </a:moveTo>
                    <a:cubicBezTo>
                      <a:pt x="1517451" y="39550"/>
                      <a:pt x="1498194" y="58415"/>
                      <a:pt x="1497800" y="81603"/>
                    </a:cubicBezTo>
                    <a:cubicBezTo>
                      <a:pt x="1497407" y="104398"/>
                      <a:pt x="1516272" y="124049"/>
                      <a:pt x="1539067" y="124835"/>
                    </a:cubicBezTo>
                    <a:cubicBezTo>
                      <a:pt x="1563041" y="125621"/>
                      <a:pt x="1583085" y="105970"/>
                      <a:pt x="1583085" y="81996"/>
                    </a:cubicBezTo>
                    <a:cubicBezTo>
                      <a:pt x="1582692" y="59201"/>
                      <a:pt x="1563827" y="40336"/>
                      <a:pt x="1540639" y="39943"/>
                    </a:cubicBezTo>
                    <a:close/>
                    <a:moveTo>
                      <a:pt x="82158" y="405055"/>
                    </a:moveTo>
                    <a:cubicBezTo>
                      <a:pt x="106132" y="405055"/>
                      <a:pt x="124604" y="386976"/>
                      <a:pt x="124997" y="363002"/>
                    </a:cubicBezTo>
                    <a:cubicBezTo>
                      <a:pt x="125390" y="339421"/>
                      <a:pt x="106918" y="320556"/>
                      <a:pt x="82944" y="320163"/>
                    </a:cubicBezTo>
                    <a:cubicBezTo>
                      <a:pt x="58971" y="319770"/>
                      <a:pt x="40499" y="338242"/>
                      <a:pt x="40499" y="362216"/>
                    </a:cubicBezTo>
                    <a:cubicBezTo>
                      <a:pt x="40499" y="386583"/>
                      <a:pt x="58184" y="405055"/>
                      <a:pt x="82158" y="405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18">
                <a:extLst>
                  <a:ext uri="{FF2B5EF4-FFF2-40B4-BE49-F238E27FC236}">
                    <a16:creationId xmlns:a16="http://schemas.microsoft.com/office/drawing/2014/main" id="{7AB339B9-0188-6077-E006-9130912B557A}"/>
                  </a:ext>
                </a:extLst>
              </p:cNvPr>
              <p:cNvSpPr/>
              <p:nvPr/>
            </p:nvSpPr>
            <p:spPr>
              <a:xfrm>
                <a:off x="5201257" y="3031454"/>
                <a:ext cx="778568" cy="607069"/>
              </a:xfrm>
              <a:custGeom>
                <a:avLst/>
                <a:gdLst>
                  <a:gd name="connsiteX0" fmla="*/ 738481 w 778568"/>
                  <a:gd name="connsiteY0" fmla="*/ 504052 h 607069"/>
                  <a:gd name="connsiteX1" fmla="*/ 738481 w 778568"/>
                  <a:gd name="connsiteY1" fmla="*/ 103569 h 607069"/>
                  <a:gd name="connsiteX2" fmla="*/ 719223 w 778568"/>
                  <a:gd name="connsiteY2" fmla="*/ 102783 h 607069"/>
                  <a:gd name="connsiteX3" fmla="*/ 351754 w 778568"/>
                  <a:gd name="connsiteY3" fmla="*/ 102390 h 607069"/>
                  <a:gd name="connsiteX4" fmla="*/ 325814 w 778568"/>
                  <a:gd name="connsiteY4" fmla="*/ 118897 h 607069"/>
                  <a:gd name="connsiteX5" fmla="*/ 231884 w 778568"/>
                  <a:gd name="connsiteY5" fmla="*/ 161342 h 607069"/>
                  <a:gd name="connsiteX6" fmla="*/ 171752 w 778568"/>
                  <a:gd name="connsiteY6" fmla="*/ 81560 h 607069"/>
                  <a:gd name="connsiteX7" fmla="*/ 234635 w 778568"/>
                  <a:gd name="connsiteY7" fmla="*/ 2171 h 607069"/>
                  <a:gd name="connsiteX8" fmla="*/ 326208 w 778568"/>
                  <a:gd name="connsiteY8" fmla="*/ 46189 h 607069"/>
                  <a:gd name="connsiteX9" fmla="*/ 353719 w 778568"/>
                  <a:gd name="connsiteY9" fmla="*/ 63482 h 607069"/>
                  <a:gd name="connsiteX10" fmla="*/ 746734 w 778568"/>
                  <a:gd name="connsiteY10" fmla="*/ 63088 h 607069"/>
                  <a:gd name="connsiteX11" fmla="*/ 778568 w 778568"/>
                  <a:gd name="connsiteY11" fmla="*/ 94923 h 607069"/>
                  <a:gd name="connsiteX12" fmla="*/ 778568 w 778568"/>
                  <a:gd name="connsiteY12" fmla="*/ 511519 h 607069"/>
                  <a:gd name="connsiteX13" fmla="*/ 744376 w 778568"/>
                  <a:gd name="connsiteY13" fmla="*/ 545712 h 607069"/>
                  <a:gd name="connsiteX14" fmla="*/ 182364 w 778568"/>
                  <a:gd name="connsiteY14" fmla="*/ 545319 h 607069"/>
                  <a:gd name="connsiteX15" fmla="*/ 154067 w 778568"/>
                  <a:gd name="connsiteY15" fmla="*/ 561825 h 607069"/>
                  <a:gd name="connsiteX16" fmla="*/ 62101 w 778568"/>
                  <a:gd name="connsiteY16" fmla="*/ 604664 h 607069"/>
                  <a:gd name="connsiteX17" fmla="*/ 5 w 778568"/>
                  <a:gd name="connsiteY17" fmla="*/ 524489 h 607069"/>
                  <a:gd name="connsiteX18" fmla="*/ 61315 w 778568"/>
                  <a:gd name="connsiteY18" fmla="*/ 445493 h 607069"/>
                  <a:gd name="connsiteX19" fmla="*/ 155246 w 778568"/>
                  <a:gd name="connsiteY19" fmla="*/ 489117 h 607069"/>
                  <a:gd name="connsiteX20" fmla="*/ 177255 w 778568"/>
                  <a:gd name="connsiteY20" fmla="*/ 506017 h 607069"/>
                  <a:gd name="connsiteX21" fmla="*/ 723546 w 778568"/>
                  <a:gd name="connsiteY21" fmla="*/ 505624 h 607069"/>
                  <a:gd name="connsiteX22" fmla="*/ 738481 w 778568"/>
                  <a:gd name="connsiteY22" fmla="*/ 504052 h 607069"/>
                  <a:gd name="connsiteX23" fmla="*/ 81752 w 778568"/>
                  <a:gd name="connsiteY23" fmla="*/ 483222 h 607069"/>
                  <a:gd name="connsiteX24" fmla="*/ 39699 w 778568"/>
                  <a:gd name="connsiteY24" fmla="*/ 524882 h 607069"/>
                  <a:gd name="connsiteX25" fmla="*/ 81752 w 778568"/>
                  <a:gd name="connsiteY25" fmla="*/ 566541 h 607069"/>
                  <a:gd name="connsiteX26" fmla="*/ 123805 w 778568"/>
                  <a:gd name="connsiteY26" fmla="*/ 524489 h 607069"/>
                  <a:gd name="connsiteX27" fmla="*/ 81752 w 778568"/>
                  <a:gd name="connsiteY27" fmla="*/ 483222 h 607069"/>
                  <a:gd name="connsiteX28" fmla="*/ 295552 w 778568"/>
                  <a:gd name="connsiteY28" fmla="*/ 82739 h 607069"/>
                  <a:gd name="connsiteX29" fmla="*/ 254286 w 778568"/>
                  <a:gd name="connsiteY29" fmla="*/ 39901 h 607069"/>
                  <a:gd name="connsiteX30" fmla="*/ 211840 w 778568"/>
                  <a:gd name="connsiteY30" fmla="*/ 81167 h 607069"/>
                  <a:gd name="connsiteX31" fmla="*/ 252714 w 778568"/>
                  <a:gd name="connsiteY31" fmla="*/ 124006 h 607069"/>
                  <a:gd name="connsiteX32" fmla="*/ 295552 w 778568"/>
                  <a:gd name="connsiteY32" fmla="*/ 82739 h 6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8568" h="607069">
                    <a:moveTo>
                      <a:pt x="738481" y="504052"/>
                    </a:moveTo>
                    <a:cubicBezTo>
                      <a:pt x="738481" y="369641"/>
                      <a:pt x="738481" y="237587"/>
                      <a:pt x="738481" y="103569"/>
                    </a:cubicBezTo>
                    <a:cubicBezTo>
                      <a:pt x="731799" y="103176"/>
                      <a:pt x="725511" y="102783"/>
                      <a:pt x="719223" y="102783"/>
                    </a:cubicBezTo>
                    <a:cubicBezTo>
                      <a:pt x="596602" y="102783"/>
                      <a:pt x="474374" y="102783"/>
                      <a:pt x="351754" y="102390"/>
                    </a:cubicBezTo>
                    <a:cubicBezTo>
                      <a:pt x="338391" y="102390"/>
                      <a:pt x="331710" y="105534"/>
                      <a:pt x="325814" y="118897"/>
                    </a:cubicBezTo>
                    <a:cubicBezTo>
                      <a:pt x="310094" y="154268"/>
                      <a:pt x="270792" y="170775"/>
                      <a:pt x="231884" y="161342"/>
                    </a:cubicBezTo>
                    <a:cubicBezTo>
                      <a:pt x="196512" y="153089"/>
                      <a:pt x="171359" y="119683"/>
                      <a:pt x="171752" y="81560"/>
                    </a:cubicBezTo>
                    <a:cubicBezTo>
                      <a:pt x="171752" y="42259"/>
                      <a:pt x="196905" y="10817"/>
                      <a:pt x="234635" y="2171"/>
                    </a:cubicBezTo>
                    <a:cubicBezTo>
                      <a:pt x="271578" y="-6475"/>
                      <a:pt x="310880" y="11211"/>
                      <a:pt x="326208" y="46189"/>
                    </a:cubicBezTo>
                    <a:cubicBezTo>
                      <a:pt x="332103" y="59944"/>
                      <a:pt x="339177" y="63875"/>
                      <a:pt x="353719" y="63482"/>
                    </a:cubicBezTo>
                    <a:cubicBezTo>
                      <a:pt x="484593" y="62695"/>
                      <a:pt x="615860" y="63088"/>
                      <a:pt x="746734" y="63088"/>
                    </a:cubicBezTo>
                    <a:cubicBezTo>
                      <a:pt x="774638" y="63088"/>
                      <a:pt x="778568" y="67019"/>
                      <a:pt x="778568" y="94923"/>
                    </a:cubicBezTo>
                    <a:cubicBezTo>
                      <a:pt x="778568" y="233657"/>
                      <a:pt x="778568" y="372785"/>
                      <a:pt x="778568" y="511519"/>
                    </a:cubicBezTo>
                    <a:cubicBezTo>
                      <a:pt x="778568" y="540995"/>
                      <a:pt x="773852" y="545712"/>
                      <a:pt x="744376" y="545712"/>
                    </a:cubicBezTo>
                    <a:cubicBezTo>
                      <a:pt x="556908" y="545712"/>
                      <a:pt x="369832" y="545712"/>
                      <a:pt x="182364" y="545319"/>
                    </a:cubicBezTo>
                    <a:cubicBezTo>
                      <a:pt x="168608" y="545319"/>
                      <a:pt x="160355" y="547677"/>
                      <a:pt x="154067" y="561825"/>
                    </a:cubicBezTo>
                    <a:cubicBezTo>
                      <a:pt x="138346" y="596804"/>
                      <a:pt x="99045" y="613703"/>
                      <a:pt x="62101" y="604664"/>
                    </a:cubicBezTo>
                    <a:cubicBezTo>
                      <a:pt x="24372" y="595625"/>
                      <a:pt x="-388" y="563397"/>
                      <a:pt x="5" y="524489"/>
                    </a:cubicBezTo>
                    <a:cubicBezTo>
                      <a:pt x="5" y="486366"/>
                      <a:pt x="25944" y="453353"/>
                      <a:pt x="61315" y="445493"/>
                    </a:cubicBezTo>
                    <a:cubicBezTo>
                      <a:pt x="100617" y="436846"/>
                      <a:pt x="138739" y="454139"/>
                      <a:pt x="155246" y="489117"/>
                    </a:cubicBezTo>
                    <a:cubicBezTo>
                      <a:pt x="159962" y="499336"/>
                      <a:pt x="163499" y="506017"/>
                      <a:pt x="177255" y="506017"/>
                    </a:cubicBezTo>
                    <a:cubicBezTo>
                      <a:pt x="359221" y="505624"/>
                      <a:pt x="541187" y="505624"/>
                      <a:pt x="723546" y="505624"/>
                    </a:cubicBezTo>
                    <a:cubicBezTo>
                      <a:pt x="727869" y="505231"/>
                      <a:pt x="732193" y="504445"/>
                      <a:pt x="738481" y="504052"/>
                    </a:cubicBezTo>
                    <a:close/>
                    <a:moveTo>
                      <a:pt x="81752" y="483222"/>
                    </a:moveTo>
                    <a:cubicBezTo>
                      <a:pt x="56992" y="483222"/>
                      <a:pt x="39699" y="500515"/>
                      <a:pt x="39699" y="524882"/>
                    </a:cubicBezTo>
                    <a:cubicBezTo>
                      <a:pt x="39699" y="548856"/>
                      <a:pt x="57778" y="566934"/>
                      <a:pt x="81752" y="566541"/>
                    </a:cubicBezTo>
                    <a:cubicBezTo>
                      <a:pt x="106119" y="566541"/>
                      <a:pt x="123805" y="548856"/>
                      <a:pt x="123805" y="524489"/>
                    </a:cubicBezTo>
                    <a:cubicBezTo>
                      <a:pt x="123805" y="500515"/>
                      <a:pt x="106119" y="483222"/>
                      <a:pt x="81752" y="483222"/>
                    </a:cubicBezTo>
                    <a:close/>
                    <a:moveTo>
                      <a:pt x="295552" y="82739"/>
                    </a:moveTo>
                    <a:cubicBezTo>
                      <a:pt x="295945" y="58372"/>
                      <a:pt x="278653" y="40294"/>
                      <a:pt x="254286" y="39901"/>
                    </a:cubicBezTo>
                    <a:cubicBezTo>
                      <a:pt x="229526" y="39508"/>
                      <a:pt x="212233" y="56407"/>
                      <a:pt x="211840" y="81167"/>
                    </a:cubicBezTo>
                    <a:cubicBezTo>
                      <a:pt x="211447" y="106320"/>
                      <a:pt x="228347" y="123613"/>
                      <a:pt x="252714" y="124006"/>
                    </a:cubicBezTo>
                    <a:cubicBezTo>
                      <a:pt x="277474" y="124006"/>
                      <a:pt x="295159" y="107106"/>
                      <a:pt x="295552" y="82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19">
                <a:extLst>
                  <a:ext uri="{FF2B5EF4-FFF2-40B4-BE49-F238E27FC236}">
                    <a16:creationId xmlns:a16="http://schemas.microsoft.com/office/drawing/2014/main" id="{7605313C-8189-31CD-1F30-70F9ADED6569}"/>
                  </a:ext>
                </a:extLst>
              </p:cNvPr>
              <p:cNvSpPr/>
              <p:nvPr/>
            </p:nvSpPr>
            <p:spPr>
              <a:xfrm>
                <a:off x="4082346" y="3277979"/>
                <a:ext cx="1739884" cy="170017"/>
              </a:xfrm>
              <a:custGeom>
                <a:avLst/>
                <a:gdLst>
                  <a:gd name="connsiteX0" fmla="*/ 162315 w 1739884"/>
                  <a:gd name="connsiteY0" fmla="*/ 68094 h 170017"/>
                  <a:gd name="connsiteX1" fmla="*/ 419741 w 1739884"/>
                  <a:gd name="connsiteY1" fmla="*/ 68094 h 170017"/>
                  <a:gd name="connsiteX2" fmla="*/ 1555556 w 1739884"/>
                  <a:gd name="connsiteY2" fmla="*/ 62985 h 170017"/>
                  <a:gd name="connsiteX3" fmla="*/ 1584639 w 1739884"/>
                  <a:gd name="connsiteY3" fmla="*/ 44906 h 170017"/>
                  <a:gd name="connsiteX4" fmla="*/ 1676997 w 1739884"/>
                  <a:gd name="connsiteY4" fmla="*/ 2067 h 170017"/>
                  <a:gd name="connsiteX5" fmla="*/ 1739880 w 1739884"/>
                  <a:gd name="connsiteY5" fmla="*/ 82635 h 170017"/>
                  <a:gd name="connsiteX6" fmla="*/ 1677783 w 1739884"/>
                  <a:gd name="connsiteY6" fmla="*/ 161632 h 170017"/>
                  <a:gd name="connsiteX7" fmla="*/ 1585425 w 1739884"/>
                  <a:gd name="connsiteY7" fmla="*/ 119579 h 170017"/>
                  <a:gd name="connsiteX8" fmla="*/ 1555948 w 1739884"/>
                  <a:gd name="connsiteY8" fmla="*/ 102286 h 170017"/>
                  <a:gd name="connsiteX9" fmla="*/ 184717 w 1739884"/>
                  <a:gd name="connsiteY9" fmla="*/ 107788 h 170017"/>
                  <a:gd name="connsiteX10" fmla="*/ 154062 w 1739884"/>
                  <a:gd name="connsiteY10" fmla="*/ 126653 h 170017"/>
                  <a:gd name="connsiteX11" fmla="*/ 61310 w 1739884"/>
                  <a:gd name="connsiteY11" fmla="*/ 167134 h 170017"/>
                  <a:gd name="connsiteX12" fmla="*/ 0 w 1739884"/>
                  <a:gd name="connsiteY12" fmla="*/ 88138 h 170017"/>
                  <a:gd name="connsiteX13" fmla="*/ 61310 w 1739884"/>
                  <a:gd name="connsiteY13" fmla="*/ 9141 h 170017"/>
                  <a:gd name="connsiteX14" fmla="*/ 155634 w 1739884"/>
                  <a:gd name="connsiteY14" fmla="*/ 51587 h 170017"/>
                  <a:gd name="connsiteX15" fmla="*/ 162315 w 1739884"/>
                  <a:gd name="connsiteY15" fmla="*/ 68094 h 170017"/>
                  <a:gd name="connsiteX16" fmla="*/ 124193 w 1739884"/>
                  <a:gd name="connsiteY16" fmla="*/ 87745 h 170017"/>
                  <a:gd name="connsiteX17" fmla="*/ 81354 w 1739884"/>
                  <a:gd name="connsiteY17" fmla="*/ 45692 h 170017"/>
                  <a:gd name="connsiteX18" fmla="*/ 38909 w 1739884"/>
                  <a:gd name="connsiteY18" fmla="*/ 87745 h 170017"/>
                  <a:gd name="connsiteX19" fmla="*/ 82533 w 1739884"/>
                  <a:gd name="connsiteY19" fmla="*/ 130583 h 170017"/>
                  <a:gd name="connsiteX20" fmla="*/ 124193 w 1739884"/>
                  <a:gd name="connsiteY20" fmla="*/ 87745 h 170017"/>
                  <a:gd name="connsiteX21" fmla="*/ 1657740 w 1739884"/>
                  <a:gd name="connsiteY21" fmla="*/ 123902 h 170017"/>
                  <a:gd name="connsiteX22" fmla="*/ 1699792 w 1739884"/>
                  <a:gd name="connsiteY22" fmla="*/ 81456 h 170017"/>
                  <a:gd name="connsiteX23" fmla="*/ 1656561 w 1739884"/>
                  <a:gd name="connsiteY23" fmla="*/ 40190 h 170017"/>
                  <a:gd name="connsiteX24" fmla="*/ 1614901 w 1739884"/>
                  <a:gd name="connsiteY24" fmla="*/ 82242 h 170017"/>
                  <a:gd name="connsiteX25" fmla="*/ 1657740 w 1739884"/>
                  <a:gd name="connsiteY25" fmla="*/ 123902 h 1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9884" h="170017">
                    <a:moveTo>
                      <a:pt x="162315" y="68094"/>
                    </a:moveTo>
                    <a:cubicBezTo>
                      <a:pt x="248386" y="68094"/>
                      <a:pt x="334063" y="68487"/>
                      <a:pt x="419741" y="68094"/>
                    </a:cubicBezTo>
                    <a:cubicBezTo>
                      <a:pt x="798215" y="66522"/>
                      <a:pt x="1176689" y="64557"/>
                      <a:pt x="1555556" y="62985"/>
                    </a:cubicBezTo>
                    <a:cubicBezTo>
                      <a:pt x="1570097" y="62985"/>
                      <a:pt x="1577957" y="60233"/>
                      <a:pt x="1584639" y="44906"/>
                    </a:cubicBezTo>
                    <a:cubicBezTo>
                      <a:pt x="1599180" y="10713"/>
                      <a:pt x="1638482" y="-6186"/>
                      <a:pt x="1676997" y="2067"/>
                    </a:cubicBezTo>
                    <a:cubicBezTo>
                      <a:pt x="1712762" y="9928"/>
                      <a:pt x="1740273" y="45299"/>
                      <a:pt x="1739880" y="82635"/>
                    </a:cubicBezTo>
                    <a:cubicBezTo>
                      <a:pt x="1739487" y="119972"/>
                      <a:pt x="1713548" y="152592"/>
                      <a:pt x="1677783" y="161632"/>
                    </a:cubicBezTo>
                    <a:cubicBezTo>
                      <a:pt x="1640840" y="171064"/>
                      <a:pt x="1600359" y="154164"/>
                      <a:pt x="1585425" y="119579"/>
                    </a:cubicBezTo>
                    <a:cubicBezTo>
                      <a:pt x="1578744" y="103858"/>
                      <a:pt x="1570490" y="102286"/>
                      <a:pt x="1555948" y="102286"/>
                    </a:cubicBezTo>
                    <a:cubicBezTo>
                      <a:pt x="1098871" y="104251"/>
                      <a:pt x="641794" y="106216"/>
                      <a:pt x="184717" y="107788"/>
                    </a:cubicBezTo>
                    <a:cubicBezTo>
                      <a:pt x="168997" y="107788"/>
                      <a:pt x="161136" y="112112"/>
                      <a:pt x="154062" y="126653"/>
                    </a:cubicBezTo>
                    <a:cubicBezTo>
                      <a:pt x="137948" y="161239"/>
                      <a:pt x="98647" y="176959"/>
                      <a:pt x="61310" y="167134"/>
                    </a:cubicBezTo>
                    <a:cubicBezTo>
                      <a:pt x="24760" y="157701"/>
                      <a:pt x="0" y="125867"/>
                      <a:pt x="0" y="88138"/>
                    </a:cubicBezTo>
                    <a:cubicBezTo>
                      <a:pt x="0" y="50408"/>
                      <a:pt x="25939" y="17395"/>
                      <a:pt x="61310" y="9141"/>
                    </a:cubicBezTo>
                    <a:cubicBezTo>
                      <a:pt x="100612" y="102"/>
                      <a:pt x="138341" y="17002"/>
                      <a:pt x="155634" y="51587"/>
                    </a:cubicBezTo>
                    <a:cubicBezTo>
                      <a:pt x="157599" y="57089"/>
                      <a:pt x="159957" y="62199"/>
                      <a:pt x="162315" y="68094"/>
                    </a:cubicBezTo>
                    <a:close/>
                    <a:moveTo>
                      <a:pt x="124193" y="87745"/>
                    </a:moveTo>
                    <a:cubicBezTo>
                      <a:pt x="123800" y="64557"/>
                      <a:pt x="104935" y="45692"/>
                      <a:pt x="81354" y="45692"/>
                    </a:cubicBezTo>
                    <a:cubicBezTo>
                      <a:pt x="57773" y="45692"/>
                      <a:pt x="38909" y="64557"/>
                      <a:pt x="38909" y="87745"/>
                    </a:cubicBezTo>
                    <a:cubicBezTo>
                      <a:pt x="38516" y="111719"/>
                      <a:pt x="58559" y="131369"/>
                      <a:pt x="82533" y="130583"/>
                    </a:cubicBezTo>
                    <a:cubicBezTo>
                      <a:pt x="105721" y="130190"/>
                      <a:pt x="124586" y="110932"/>
                      <a:pt x="124193" y="87745"/>
                    </a:cubicBezTo>
                    <a:close/>
                    <a:moveTo>
                      <a:pt x="1657740" y="123902"/>
                    </a:moveTo>
                    <a:cubicBezTo>
                      <a:pt x="1681713" y="123509"/>
                      <a:pt x="1700185" y="105037"/>
                      <a:pt x="1699792" y="81456"/>
                    </a:cubicBezTo>
                    <a:cubicBezTo>
                      <a:pt x="1699399" y="57875"/>
                      <a:pt x="1680928" y="40190"/>
                      <a:pt x="1656561" y="40190"/>
                    </a:cubicBezTo>
                    <a:cubicBezTo>
                      <a:pt x="1632194" y="40583"/>
                      <a:pt x="1614508" y="58268"/>
                      <a:pt x="1614901" y="82242"/>
                    </a:cubicBezTo>
                    <a:cubicBezTo>
                      <a:pt x="1615294" y="106609"/>
                      <a:pt x="1633373" y="124295"/>
                      <a:pt x="1657740" y="123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0">
                <a:extLst>
                  <a:ext uri="{FF2B5EF4-FFF2-40B4-BE49-F238E27FC236}">
                    <a16:creationId xmlns:a16="http://schemas.microsoft.com/office/drawing/2014/main" id="{91A602C1-413F-CDAD-86CD-BDE60DCAF532}"/>
                  </a:ext>
                </a:extLst>
              </p:cNvPr>
              <p:cNvSpPr/>
              <p:nvPr/>
            </p:nvSpPr>
            <p:spPr>
              <a:xfrm>
                <a:off x="6035236" y="3659260"/>
                <a:ext cx="1497186" cy="326820"/>
              </a:xfrm>
              <a:custGeom>
                <a:avLst/>
                <a:gdLst>
                  <a:gd name="connsiteX0" fmla="*/ 162713 w 1497186"/>
                  <a:gd name="connsiteY0" fmla="*/ 264546 h 326820"/>
                  <a:gd name="connsiteX1" fmla="*/ 62101 w 1497186"/>
                  <a:gd name="connsiteY1" fmla="*/ 323891 h 326820"/>
                  <a:gd name="connsiteX2" fmla="*/ 5 w 1497186"/>
                  <a:gd name="connsiteY2" fmla="*/ 243323 h 326820"/>
                  <a:gd name="connsiteX3" fmla="*/ 64459 w 1497186"/>
                  <a:gd name="connsiteY3" fmla="*/ 164720 h 326820"/>
                  <a:gd name="connsiteX4" fmla="*/ 154853 w 1497186"/>
                  <a:gd name="connsiteY4" fmla="*/ 207166 h 326820"/>
                  <a:gd name="connsiteX5" fmla="*/ 183543 w 1497186"/>
                  <a:gd name="connsiteY5" fmla="*/ 225245 h 326820"/>
                  <a:gd name="connsiteX6" fmla="*/ 1226606 w 1497186"/>
                  <a:gd name="connsiteY6" fmla="*/ 225245 h 326820"/>
                  <a:gd name="connsiteX7" fmla="*/ 1259226 w 1497186"/>
                  <a:gd name="connsiteY7" fmla="*/ 211882 h 326820"/>
                  <a:gd name="connsiteX8" fmla="*/ 1334686 w 1497186"/>
                  <a:gd name="connsiteY8" fmla="*/ 137209 h 326820"/>
                  <a:gd name="connsiteX9" fmla="*/ 1339795 w 1497186"/>
                  <a:gd name="connsiteY9" fmla="*/ 114021 h 326820"/>
                  <a:gd name="connsiteX10" fmla="*/ 1369271 w 1497186"/>
                  <a:gd name="connsiteY10" fmla="*/ 13802 h 326820"/>
                  <a:gd name="connsiteX11" fmla="*/ 1470276 w 1497186"/>
                  <a:gd name="connsiteY11" fmla="*/ 22448 h 326820"/>
                  <a:gd name="connsiteX12" fmla="*/ 1484817 w 1497186"/>
                  <a:gd name="connsiteY12" fmla="*/ 124239 h 326820"/>
                  <a:gd name="connsiteX13" fmla="*/ 1385778 w 1497186"/>
                  <a:gd name="connsiteY13" fmla="*/ 158432 h 326820"/>
                  <a:gd name="connsiteX14" fmla="*/ 1363769 w 1497186"/>
                  <a:gd name="connsiteY14" fmla="*/ 163148 h 326820"/>
                  <a:gd name="connsiteX15" fmla="*/ 1277698 w 1497186"/>
                  <a:gd name="connsiteY15" fmla="*/ 249218 h 326820"/>
                  <a:gd name="connsiteX16" fmla="*/ 1239576 w 1497186"/>
                  <a:gd name="connsiteY16" fmla="*/ 264939 h 326820"/>
                  <a:gd name="connsiteX17" fmla="*/ 186687 w 1497186"/>
                  <a:gd name="connsiteY17" fmla="*/ 264546 h 326820"/>
                  <a:gd name="connsiteX18" fmla="*/ 162713 w 1497186"/>
                  <a:gd name="connsiteY18" fmla="*/ 264546 h 326820"/>
                  <a:gd name="connsiteX19" fmla="*/ 124591 w 1497186"/>
                  <a:gd name="connsiteY19" fmla="*/ 245288 h 326820"/>
                  <a:gd name="connsiteX20" fmla="*/ 82931 w 1497186"/>
                  <a:gd name="connsiteY20" fmla="*/ 202449 h 326820"/>
                  <a:gd name="connsiteX21" fmla="*/ 39699 w 1497186"/>
                  <a:gd name="connsiteY21" fmla="*/ 243716 h 326820"/>
                  <a:gd name="connsiteX22" fmla="*/ 82538 w 1497186"/>
                  <a:gd name="connsiteY22" fmla="*/ 287734 h 326820"/>
                  <a:gd name="connsiteX23" fmla="*/ 124591 w 1497186"/>
                  <a:gd name="connsiteY23" fmla="*/ 245288 h 326820"/>
                  <a:gd name="connsiteX24" fmla="*/ 1416040 w 1497186"/>
                  <a:gd name="connsiteY24" fmla="*/ 39741 h 326820"/>
                  <a:gd name="connsiteX25" fmla="*/ 1371236 w 1497186"/>
                  <a:gd name="connsiteY25" fmla="*/ 80222 h 326820"/>
                  <a:gd name="connsiteX26" fmla="*/ 1412110 w 1497186"/>
                  <a:gd name="connsiteY26" fmla="*/ 124239 h 326820"/>
                  <a:gd name="connsiteX27" fmla="*/ 1456913 w 1497186"/>
                  <a:gd name="connsiteY27" fmla="*/ 84152 h 326820"/>
                  <a:gd name="connsiteX28" fmla="*/ 1416040 w 1497186"/>
                  <a:gd name="connsiteY28" fmla="*/ 39741 h 3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97186" h="326820">
                    <a:moveTo>
                      <a:pt x="162713" y="264546"/>
                    </a:moveTo>
                    <a:cubicBezTo>
                      <a:pt x="141097" y="314852"/>
                      <a:pt x="106119" y="334896"/>
                      <a:pt x="62101" y="323891"/>
                    </a:cubicBezTo>
                    <a:cubicBezTo>
                      <a:pt x="24765" y="314852"/>
                      <a:pt x="-388" y="281839"/>
                      <a:pt x="5" y="243323"/>
                    </a:cubicBezTo>
                    <a:cubicBezTo>
                      <a:pt x="791" y="204808"/>
                      <a:pt x="26337" y="173759"/>
                      <a:pt x="64459" y="164720"/>
                    </a:cubicBezTo>
                    <a:cubicBezTo>
                      <a:pt x="100224" y="156074"/>
                      <a:pt x="139918" y="173366"/>
                      <a:pt x="154853" y="207166"/>
                    </a:cubicBezTo>
                    <a:cubicBezTo>
                      <a:pt x="161141" y="221707"/>
                      <a:pt x="169001" y="225245"/>
                      <a:pt x="183543" y="225245"/>
                    </a:cubicBezTo>
                    <a:cubicBezTo>
                      <a:pt x="531362" y="224851"/>
                      <a:pt x="878787" y="224851"/>
                      <a:pt x="1226606" y="225245"/>
                    </a:cubicBezTo>
                    <a:cubicBezTo>
                      <a:pt x="1240362" y="225245"/>
                      <a:pt x="1249794" y="221314"/>
                      <a:pt x="1259226" y="211882"/>
                    </a:cubicBezTo>
                    <a:cubicBezTo>
                      <a:pt x="1283593" y="186336"/>
                      <a:pt x="1309139" y="161576"/>
                      <a:pt x="1334686" y="137209"/>
                    </a:cubicBezTo>
                    <a:cubicBezTo>
                      <a:pt x="1342546" y="129742"/>
                      <a:pt x="1344118" y="124239"/>
                      <a:pt x="1339795" y="114021"/>
                    </a:cubicBezTo>
                    <a:cubicBezTo>
                      <a:pt x="1323681" y="76292"/>
                      <a:pt x="1335864" y="36597"/>
                      <a:pt x="1369271" y="13802"/>
                    </a:cubicBezTo>
                    <a:cubicBezTo>
                      <a:pt x="1400319" y="-7421"/>
                      <a:pt x="1442765" y="-3884"/>
                      <a:pt x="1470276" y="22448"/>
                    </a:cubicBezTo>
                    <a:cubicBezTo>
                      <a:pt x="1499752" y="50353"/>
                      <a:pt x="1505647" y="90833"/>
                      <a:pt x="1484817" y="124239"/>
                    </a:cubicBezTo>
                    <a:cubicBezTo>
                      <a:pt x="1463987" y="158039"/>
                      <a:pt x="1423900" y="172580"/>
                      <a:pt x="1385778" y="158432"/>
                    </a:cubicBezTo>
                    <a:cubicBezTo>
                      <a:pt x="1376345" y="154895"/>
                      <a:pt x="1370843" y="156074"/>
                      <a:pt x="1363769" y="163148"/>
                    </a:cubicBezTo>
                    <a:cubicBezTo>
                      <a:pt x="1335472" y="192231"/>
                      <a:pt x="1305995" y="220135"/>
                      <a:pt x="1277698" y="249218"/>
                    </a:cubicBezTo>
                    <a:cubicBezTo>
                      <a:pt x="1266694" y="260616"/>
                      <a:pt x="1255296" y="264939"/>
                      <a:pt x="1239576" y="264939"/>
                    </a:cubicBezTo>
                    <a:cubicBezTo>
                      <a:pt x="888613" y="264546"/>
                      <a:pt x="537650" y="264546"/>
                      <a:pt x="186687" y="264546"/>
                    </a:cubicBezTo>
                    <a:cubicBezTo>
                      <a:pt x="179220" y="264546"/>
                      <a:pt x="171359" y="264546"/>
                      <a:pt x="162713" y="264546"/>
                    </a:cubicBezTo>
                    <a:close/>
                    <a:moveTo>
                      <a:pt x="124591" y="245288"/>
                    </a:moveTo>
                    <a:cubicBezTo>
                      <a:pt x="124984" y="222100"/>
                      <a:pt x="106119" y="203236"/>
                      <a:pt x="82931" y="202449"/>
                    </a:cubicBezTo>
                    <a:cubicBezTo>
                      <a:pt x="59350" y="202057"/>
                      <a:pt x="40485" y="220135"/>
                      <a:pt x="39699" y="243716"/>
                    </a:cubicBezTo>
                    <a:cubicBezTo>
                      <a:pt x="38913" y="267297"/>
                      <a:pt x="58957" y="287734"/>
                      <a:pt x="82538" y="287734"/>
                    </a:cubicBezTo>
                    <a:cubicBezTo>
                      <a:pt x="104940" y="287734"/>
                      <a:pt x="124591" y="268476"/>
                      <a:pt x="124591" y="245288"/>
                    </a:cubicBezTo>
                    <a:close/>
                    <a:moveTo>
                      <a:pt x="1416040" y="39741"/>
                    </a:moveTo>
                    <a:cubicBezTo>
                      <a:pt x="1393245" y="38562"/>
                      <a:pt x="1372415" y="57427"/>
                      <a:pt x="1371236" y="80222"/>
                    </a:cubicBezTo>
                    <a:cubicBezTo>
                      <a:pt x="1370057" y="102624"/>
                      <a:pt x="1389315" y="123453"/>
                      <a:pt x="1412110" y="124239"/>
                    </a:cubicBezTo>
                    <a:cubicBezTo>
                      <a:pt x="1435297" y="125026"/>
                      <a:pt x="1455734" y="106947"/>
                      <a:pt x="1456913" y="84152"/>
                    </a:cubicBezTo>
                    <a:cubicBezTo>
                      <a:pt x="1458485" y="62143"/>
                      <a:pt x="1438835" y="40920"/>
                      <a:pt x="1416040" y="39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1">
                <a:extLst>
                  <a:ext uri="{FF2B5EF4-FFF2-40B4-BE49-F238E27FC236}">
                    <a16:creationId xmlns:a16="http://schemas.microsoft.com/office/drawing/2014/main" id="{DB84AF35-23A0-D138-F2E4-B231D4BB5001}"/>
                  </a:ext>
                </a:extLst>
              </p:cNvPr>
              <p:cNvSpPr/>
              <p:nvPr/>
            </p:nvSpPr>
            <p:spPr>
              <a:xfrm>
                <a:off x="4336229" y="3509502"/>
                <a:ext cx="1387389" cy="316398"/>
              </a:xfrm>
              <a:custGeom>
                <a:avLst/>
                <a:gdLst>
                  <a:gd name="connsiteX0" fmla="*/ 671668 w 1387389"/>
                  <a:gd name="connsiteY0" fmla="*/ 101857 h 316398"/>
                  <a:gd name="connsiteX1" fmla="*/ 652017 w 1387389"/>
                  <a:gd name="connsiteY1" fmla="*/ 101857 h 316398"/>
                  <a:gd name="connsiteX2" fmla="*/ 180792 w 1387389"/>
                  <a:gd name="connsiteY2" fmla="*/ 101464 h 316398"/>
                  <a:gd name="connsiteX3" fmla="*/ 154460 w 1387389"/>
                  <a:gd name="connsiteY3" fmla="*/ 117970 h 316398"/>
                  <a:gd name="connsiteX4" fmla="*/ 62887 w 1387389"/>
                  <a:gd name="connsiteY4" fmla="*/ 161988 h 316398"/>
                  <a:gd name="connsiteX5" fmla="*/ 5 w 1387389"/>
                  <a:gd name="connsiteY5" fmla="*/ 80241 h 316398"/>
                  <a:gd name="connsiteX6" fmla="*/ 62101 w 1387389"/>
                  <a:gd name="connsiteY6" fmla="*/ 2031 h 316398"/>
                  <a:gd name="connsiteX7" fmla="*/ 154853 w 1387389"/>
                  <a:gd name="connsiteY7" fmla="*/ 46835 h 316398"/>
                  <a:gd name="connsiteX8" fmla="*/ 179613 w 1387389"/>
                  <a:gd name="connsiteY8" fmla="*/ 62162 h 316398"/>
                  <a:gd name="connsiteX9" fmla="*/ 676384 w 1387389"/>
                  <a:gd name="connsiteY9" fmla="*/ 61769 h 316398"/>
                  <a:gd name="connsiteX10" fmla="*/ 712935 w 1387389"/>
                  <a:gd name="connsiteY10" fmla="*/ 99106 h 316398"/>
                  <a:gd name="connsiteX11" fmla="*/ 712935 w 1387389"/>
                  <a:gd name="connsiteY11" fmla="*/ 213473 h 316398"/>
                  <a:gd name="connsiteX12" fmla="*/ 1223462 w 1387389"/>
                  <a:gd name="connsiteY12" fmla="*/ 213473 h 316398"/>
                  <a:gd name="connsiteX13" fmla="*/ 1328397 w 1387389"/>
                  <a:gd name="connsiteY13" fmla="*/ 155307 h 316398"/>
                  <a:gd name="connsiteX14" fmla="*/ 1387349 w 1387389"/>
                  <a:gd name="connsiteY14" fmla="*/ 236268 h 316398"/>
                  <a:gd name="connsiteX15" fmla="*/ 1321716 w 1387389"/>
                  <a:gd name="connsiteY15" fmla="*/ 314085 h 316398"/>
                  <a:gd name="connsiteX16" fmla="*/ 1223462 w 1387389"/>
                  <a:gd name="connsiteY16" fmla="*/ 253561 h 316398"/>
                  <a:gd name="connsiteX17" fmla="*/ 1200667 w 1387389"/>
                  <a:gd name="connsiteY17" fmla="*/ 253561 h 316398"/>
                  <a:gd name="connsiteX18" fmla="*/ 705860 w 1387389"/>
                  <a:gd name="connsiteY18" fmla="*/ 253561 h 316398"/>
                  <a:gd name="connsiteX19" fmla="*/ 673240 w 1387389"/>
                  <a:gd name="connsiteY19" fmla="*/ 220547 h 316398"/>
                  <a:gd name="connsiteX20" fmla="*/ 672847 w 1387389"/>
                  <a:gd name="connsiteY20" fmla="*/ 108538 h 316398"/>
                  <a:gd name="connsiteX21" fmla="*/ 671668 w 1387389"/>
                  <a:gd name="connsiteY21" fmla="*/ 101857 h 316398"/>
                  <a:gd name="connsiteX22" fmla="*/ 1348441 w 1387389"/>
                  <a:gd name="connsiteY22" fmla="*/ 234303 h 316398"/>
                  <a:gd name="connsiteX23" fmla="*/ 1305995 w 1387389"/>
                  <a:gd name="connsiteY23" fmla="*/ 191464 h 316398"/>
                  <a:gd name="connsiteX24" fmla="*/ 1263157 w 1387389"/>
                  <a:gd name="connsiteY24" fmla="*/ 233517 h 316398"/>
                  <a:gd name="connsiteX25" fmla="*/ 1305602 w 1387389"/>
                  <a:gd name="connsiteY25" fmla="*/ 276355 h 316398"/>
                  <a:gd name="connsiteX26" fmla="*/ 1348441 w 1387389"/>
                  <a:gd name="connsiteY26" fmla="*/ 234303 h 316398"/>
                  <a:gd name="connsiteX27" fmla="*/ 80966 w 1387389"/>
                  <a:gd name="connsiteY27" fmla="*/ 39760 h 316398"/>
                  <a:gd name="connsiteX28" fmla="*/ 39699 w 1387389"/>
                  <a:gd name="connsiteY28" fmla="*/ 82206 h 316398"/>
                  <a:gd name="connsiteX29" fmla="*/ 81752 w 1387389"/>
                  <a:gd name="connsiteY29" fmla="*/ 124258 h 316398"/>
                  <a:gd name="connsiteX30" fmla="*/ 123411 w 1387389"/>
                  <a:gd name="connsiteY30" fmla="*/ 81813 h 316398"/>
                  <a:gd name="connsiteX31" fmla="*/ 80966 w 1387389"/>
                  <a:gd name="connsiteY31" fmla="*/ 39760 h 31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7389" h="316398">
                    <a:moveTo>
                      <a:pt x="671668" y="101857"/>
                    </a:moveTo>
                    <a:cubicBezTo>
                      <a:pt x="664987" y="101857"/>
                      <a:pt x="658699" y="101857"/>
                      <a:pt x="652017" y="101857"/>
                    </a:cubicBezTo>
                    <a:cubicBezTo>
                      <a:pt x="494811" y="101857"/>
                      <a:pt x="337605" y="101857"/>
                      <a:pt x="180792" y="101464"/>
                    </a:cubicBezTo>
                    <a:cubicBezTo>
                      <a:pt x="167429" y="101464"/>
                      <a:pt x="160355" y="104608"/>
                      <a:pt x="154460" y="117970"/>
                    </a:cubicBezTo>
                    <a:cubicBezTo>
                      <a:pt x="138739" y="152949"/>
                      <a:pt x="99830" y="170634"/>
                      <a:pt x="62887" y="161988"/>
                    </a:cubicBezTo>
                    <a:cubicBezTo>
                      <a:pt x="24765" y="152949"/>
                      <a:pt x="-388" y="120721"/>
                      <a:pt x="5" y="80241"/>
                    </a:cubicBezTo>
                    <a:cubicBezTo>
                      <a:pt x="398" y="42118"/>
                      <a:pt x="26337" y="9498"/>
                      <a:pt x="62101" y="2031"/>
                    </a:cubicBezTo>
                    <a:cubicBezTo>
                      <a:pt x="101796" y="-6223"/>
                      <a:pt x="139525" y="11070"/>
                      <a:pt x="154853" y="46835"/>
                    </a:cubicBezTo>
                    <a:cubicBezTo>
                      <a:pt x="160355" y="59411"/>
                      <a:pt x="167036" y="62162"/>
                      <a:pt x="179613" y="62162"/>
                    </a:cubicBezTo>
                    <a:cubicBezTo>
                      <a:pt x="345072" y="61769"/>
                      <a:pt x="510925" y="61769"/>
                      <a:pt x="676384" y="61769"/>
                    </a:cubicBezTo>
                    <a:cubicBezTo>
                      <a:pt x="709791" y="61769"/>
                      <a:pt x="712935" y="65306"/>
                      <a:pt x="712935" y="99106"/>
                    </a:cubicBezTo>
                    <a:cubicBezTo>
                      <a:pt x="712935" y="136835"/>
                      <a:pt x="712935" y="174565"/>
                      <a:pt x="712935" y="213473"/>
                    </a:cubicBezTo>
                    <a:cubicBezTo>
                      <a:pt x="884683" y="213473"/>
                      <a:pt x="1054072" y="213473"/>
                      <a:pt x="1223462" y="213473"/>
                    </a:cubicBezTo>
                    <a:cubicBezTo>
                      <a:pt x="1252938" y="160809"/>
                      <a:pt x="1284379" y="143516"/>
                      <a:pt x="1328397" y="155307"/>
                    </a:cubicBezTo>
                    <a:cubicBezTo>
                      <a:pt x="1363376" y="164739"/>
                      <a:pt x="1388528" y="198931"/>
                      <a:pt x="1387349" y="236268"/>
                    </a:cubicBezTo>
                    <a:cubicBezTo>
                      <a:pt x="1386170" y="274784"/>
                      <a:pt x="1360231" y="305439"/>
                      <a:pt x="1321716" y="314085"/>
                    </a:cubicBezTo>
                    <a:cubicBezTo>
                      <a:pt x="1280842" y="323517"/>
                      <a:pt x="1249401" y="304260"/>
                      <a:pt x="1223462" y="253561"/>
                    </a:cubicBezTo>
                    <a:cubicBezTo>
                      <a:pt x="1215995" y="253561"/>
                      <a:pt x="1208527" y="253561"/>
                      <a:pt x="1200667" y="253561"/>
                    </a:cubicBezTo>
                    <a:cubicBezTo>
                      <a:pt x="1035600" y="253561"/>
                      <a:pt x="870534" y="253561"/>
                      <a:pt x="705860" y="253561"/>
                    </a:cubicBezTo>
                    <a:cubicBezTo>
                      <a:pt x="677563" y="253561"/>
                      <a:pt x="673240" y="249238"/>
                      <a:pt x="673240" y="220547"/>
                    </a:cubicBezTo>
                    <a:cubicBezTo>
                      <a:pt x="673240" y="183211"/>
                      <a:pt x="673240" y="145874"/>
                      <a:pt x="672847" y="108538"/>
                    </a:cubicBezTo>
                    <a:cubicBezTo>
                      <a:pt x="673240" y="107752"/>
                      <a:pt x="672847" y="106573"/>
                      <a:pt x="671668" y="101857"/>
                    </a:cubicBezTo>
                    <a:close/>
                    <a:moveTo>
                      <a:pt x="1348441" y="234303"/>
                    </a:moveTo>
                    <a:cubicBezTo>
                      <a:pt x="1348834" y="211115"/>
                      <a:pt x="1329576" y="191857"/>
                      <a:pt x="1305995" y="191464"/>
                    </a:cubicBezTo>
                    <a:cubicBezTo>
                      <a:pt x="1282414" y="191071"/>
                      <a:pt x="1263549" y="209936"/>
                      <a:pt x="1263157" y="233517"/>
                    </a:cubicBezTo>
                    <a:cubicBezTo>
                      <a:pt x="1263157" y="257098"/>
                      <a:pt x="1282021" y="276355"/>
                      <a:pt x="1305602" y="276355"/>
                    </a:cubicBezTo>
                    <a:cubicBezTo>
                      <a:pt x="1329183" y="276749"/>
                      <a:pt x="1348441" y="257884"/>
                      <a:pt x="1348441" y="234303"/>
                    </a:cubicBezTo>
                    <a:close/>
                    <a:moveTo>
                      <a:pt x="80966" y="39760"/>
                    </a:moveTo>
                    <a:cubicBezTo>
                      <a:pt x="56206" y="39760"/>
                      <a:pt x="39306" y="57053"/>
                      <a:pt x="39699" y="82206"/>
                    </a:cubicBezTo>
                    <a:cubicBezTo>
                      <a:pt x="39699" y="106573"/>
                      <a:pt x="57385" y="124258"/>
                      <a:pt x="81752" y="124258"/>
                    </a:cubicBezTo>
                    <a:cubicBezTo>
                      <a:pt x="106119" y="124258"/>
                      <a:pt x="123411" y="106180"/>
                      <a:pt x="123411" y="81813"/>
                    </a:cubicBezTo>
                    <a:cubicBezTo>
                      <a:pt x="123411" y="57053"/>
                      <a:pt x="105726" y="39760"/>
                      <a:pt x="80966" y="39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2">
                <a:extLst>
                  <a:ext uri="{FF2B5EF4-FFF2-40B4-BE49-F238E27FC236}">
                    <a16:creationId xmlns:a16="http://schemas.microsoft.com/office/drawing/2014/main" id="{B1CDCF2B-A068-0F93-FF9E-C638FB403F93}"/>
                  </a:ext>
                </a:extLst>
              </p:cNvPr>
              <p:cNvSpPr/>
              <p:nvPr/>
            </p:nvSpPr>
            <p:spPr>
              <a:xfrm>
                <a:off x="6636928" y="4011691"/>
                <a:ext cx="385191" cy="826314"/>
              </a:xfrm>
              <a:custGeom>
                <a:avLst/>
                <a:gdLst>
                  <a:gd name="connsiteX0" fmla="*/ 221286 w 385191"/>
                  <a:gd name="connsiteY0" fmla="*/ 103120 h 826314"/>
                  <a:gd name="connsiteX1" fmla="*/ 117137 w 385191"/>
                  <a:gd name="connsiteY1" fmla="*/ 103120 h 826314"/>
                  <a:gd name="connsiteX2" fmla="*/ 117137 w 385191"/>
                  <a:gd name="connsiteY2" fmla="*/ 393165 h 826314"/>
                  <a:gd name="connsiteX3" fmla="*/ 137967 w 385191"/>
                  <a:gd name="connsiteY3" fmla="*/ 393165 h 826314"/>
                  <a:gd name="connsiteX4" fmla="*/ 279453 w 385191"/>
                  <a:gd name="connsiteY4" fmla="*/ 393165 h 826314"/>
                  <a:gd name="connsiteX5" fmla="*/ 308143 w 385191"/>
                  <a:gd name="connsiteY5" fmla="*/ 421070 h 826314"/>
                  <a:gd name="connsiteX6" fmla="*/ 308143 w 385191"/>
                  <a:gd name="connsiteY6" fmla="*/ 737447 h 826314"/>
                  <a:gd name="connsiteX7" fmla="*/ 279060 w 385191"/>
                  <a:gd name="connsiteY7" fmla="*/ 764958 h 826314"/>
                  <a:gd name="connsiteX8" fmla="*/ 180806 w 385191"/>
                  <a:gd name="connsiteY8" fmla="*/ 764958 h 826314"/>
                  <a:gd name="connsiteX9" fmla="*/ 154474 w 385191"/>
                  <a:gd name="connsiteY9" fmla="*/ 780679 h 826314"/>
                  <a:gd name="connsiteX10" fmla="*/ 60936 w 385191"/>
                  <a:gd name="connsiteY10" fmla="*/ 823911 h 826314"/>
                  <a:gd name="connsiteX11" fmla="*/ 19 w 385191"/>
                  <a:gd name="connsiteY11" fmla="*/ 746486 h 826314"/>
                  <a:gd name="connsiteX12" fmla="*/ 60936 w 385191"/>
                  <a:gd name="connsiteY12" fmla="*/ 665132 h 826314"/>
                  <a:gd name="connsiteX13" fmla="*/ 155653 w 385191"/>
                  <a:gd name="connsiteY13" fmla="*/ 709150 h 826314"/>
                  <a:gd name="connsiteX14" fmla="*/ 181592 w 385191"/>
                  <a:gd name="connsiteY14" fmla="*/ 725264 h 826314"/>
                  <a:gd name="connsiteX15" fmla="*/ 267269 w 385191"/>
                  <a:gd name="connsiteY15" fmla="*/ 724871 h 826314"/>
                  <a:gd name="connsiteX16" fmla="*/ 267269 w 385191"/>
                  <a:gd name="connsiteY16" fmla="*/ 433253 h 826314"/>
                  <a:gd name="connsiteX17" fmla="*/ 246832 w 385191"/>
                  <a:gd name="connsiteY17" fmla="*/ 432467 h 826314"/>
                  <a:gd name="connsiteX18" fmla="*/ 105347 w 385191"/>
                  <a:gd name="connsiteY18" fmla="*/ 432467 h 826314"/>
                  <a:gd name="connsiteX19" fmla="*/ 77050 w 385191"/>
                  <a:gd name="connsiteY19" fmla="*/ 404956 h 826314"/>
                  <a:gd name="connsiteX20" fmla="*/ 77050 w 385191"/>
                  <a:gd name="connsiteY20" fmla="*/ 90543 h 826314"/>
                  <a:gd name="connsiteX21" fmla="*/ 106919 w 385191"/>
                  <a:gd name="connsiteY21" fmla="*/ 62246 h 826314"/>
                  <a:gd name="connsiteX22" fmla="*/ 222073 w 385191"/>
                  <a:gd name="connsiteY22" fmla="*/ 62246 h 826314"/>
                  <a:gd name="connsiteX23" fmla="*/ 322292 w 385191"/>
                  <a:gd name="connsiteY23" fmla="*/ 2508 h 826314"/>
                  <a:gd name="connsiteX24" fmla="*/ 385174 w 385191"/>
                  <a:gd name="connsiteY24" fmla="*/ 80325 h 826314"/>
                  <a:gd name="connsiteX25" fmla="*/ 322292 w 385191"/>
                  <a:gd name="connsiteY25" fmla="*/ 162072 h 826314"/>
                  <a:gd name="connsiteX26" fmla="*/ 221286 w 385191"/>
                  <a:gd name="connsiteY26" fmla="*/ 103120 h 826314"/>
                  <a:gd name="connsiteX27" fmla="*/ 301462 w 385191"/>
                  <a:gd name="connsiteY27" fmla="*/ 124343 h 826314"/>
                  <a:gd name="connsiteX28" fmla="*/ 345086 w 385191"/>
                  <a:gd name="connsiteY28" fmla="*/ 83076 h 826314"/>
                  <a:gd name="connsiteX29" fmla="*/ 303820 w 385191"/>
                  <a:gd name="connsiteY29" fmla="*/ 39451 h 826314"/>
                  <a:gd name="connsiteX30" fmla="*/ 260195 w 385191"/>
                  <a:gd name="connsiteY30" fmla="*/ 80718 h 826314"/>
                  <a:gd name="connsiteX31" fmla="*/ 301462 w 385191"/>
                  <a:gd name="connsiteY31" fmla="*/ 124343 h 826314"/>
                  <a:gd name="connsiteX32" fmla="*/ 80587 w 385191"/>
                  <a:gd name="connsiteY32" fmla="*/ 785788 h 826314"/>
                  <a:gd name="connsiteX33" fmla="*/ 123425 w 385191"/>
                  <a:gd name="connsiteY33" fmla="*/ 744521 h 826314"/>
                  <a:gd name="connsiteX34" fmla="*/ 81373 w 385191"/>
                  <a:gd name="connsiteY34" fmla="*/ 702469 h 826314"/>
                  <a:gd name="connsiteX35" fmla="*/ 38534 w 385191"/>
                  <a:gd name="connsiteY35" fmla="*/ 743735 h 826314"/>
                  <a:gd name="connsiteX36" fmla="*/ 80587 w 385191"/>
                  <a:gd name="connsiteY36" fmla="*/ 785788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5191" h="826314">
                    <a:moveTo>
                      <a:pt x="221286" y="103120"/>
                    </a:moveTo>
                    <a:cubicBezTo>
                      <a:pt x="187094" y="103120"/>
                      <a:pt x="152509" y="103120"/>
                      <a:pt x="117137" y="103120"/>
                    </a:cubicBezTo>
                    <a:cubicBezTo>
                      <a:pt x="117137" y="199409"/>
                      <a:pt x="117137" y="294912"/>
                      <a:pt x="117137" y="393165"/>
                    </a:cubicBezTo>
                    <a:cubicBezTo>
                      <a:pt x="124212" y="393165"/>
                      <a:pt x="130893" y="393165"/>
                      <a:pt x="137967" y="393165"/>
                    </a:cubicBezTo>
                    <a:cubicBezTo>
                      <a:pt x="185129" y="393165"/>
                      <a:pt x="232291" y="393165"/>
                      <a:pt x="279453" y="393165"/>
                    </a:cubicBezTo>
                    <a:cubicBezTo>
                      <a:pt x="301462" y="393165"/>
                      <a:pt x="307750" y="399454"/>
                      <a:pt x="308143" y="421070"/>
                    </a:cubicBezTo>
                    <a:cubicBezTo>
                      <a:pt x="308536" y="526398"/>
                      <a:pt x="308536" y="631726"/>
                      <a:pt x="308143" y="737447"/>
                    </a:cubicBezTo>
                    <a:cubicBezTo>
                      <a:pt x="308143" y="758670"/>
                      <a:pt x="301462" y="764565"/>
                      <a:pt x="279060" y="764958"/>
                    </a:cubicBezTo>
                    <a:cubicBezTo>
                      <a:pt x="246440" y="765351"/>
                      <a:pt x="213426" y="765351"/>
                      <a:pt x="180806" y="764958"/>
                    </a:cubicBezTo>
                    <a:cubicBezTo>
                      <a:pt x="167836" y="764565"/>
                      <a:pt x="160369" y="767316"/>
                      <a:pt x="154474" y="780679"/>
                    </a:cubicBezTo>
                    <a:cubicBezTo>
                      <a:pt x="138753" y="816050"/>
                      <a:pt x="99845" y="832950"/>
                      <a:pt x="60936" y="823911"/>
                    </a:cubicBezTo>
                    <a:cubicBezTo>
                      <a:pt x="26351" y="816050"/>
                      <a:pt x="805" y="783037"/>
                      <a:pt x="19" y="746486"/>
                    </a:cubicBezTo>
                    <a:cubicBezTo>
                      <a:pt x="-767" y="707185"/>
                      <a:pt x="23207" y="675351"/>
                      <a:pt x="60936" y="665132"/>
                    </a:cubicBezTo>
                    <a:cubicBezTo>
                      <a:pt x="99452" y="654914"/>
                      <a:pt x="139932" y="672993"/>
                      <a:pt x="155653" y="709150"/>
                    </a:cubicBezTo>
                    <a:cubicBezTo>
                      <a:pt x="161548" y="722512"/>
                      <a:pt x="168622" y="725657"/>
                      <a:pt x="181592" y="725264"/>
                    </a:cubicBezTo>
                    <a:cubicBezTo>
                      <a:pt x="209496" y="724477"/>
                      <a:pt x="237793" y="724871"/>
                      <a:pt x="267269" y="724871"/>
                    </a:cubicBezTo>
                    <a:cubicBezTo>
                      <a:pt x="267269" y="627403"/>
                      <a:pt x="267269" y="531507"/>
                      <a:pt x="267269" y="433253"/>
                    </a:cubicBezTo>
                    <a:cubicBezTo>
                      <a:pt x="260588" y="432860"/>
                      <a:pt x="253514" y="432467"/>
                      <a:pt x="246832" y="432467"/>
                    </a:cubicBezTo>
                    <a:cubicBezTo>
                      <a:pt x="199671" y="432467"/>
                      <a:pt x="152509" y="432467"/>
                      <a:pt x="105347" y="432467"/>
                    </a:cubicBezTo>
                    <a:cubicBezTo>
                      <a:pt x="82159" y="432467"/>
                      <a:pt x="77050" y="427751"/>
                      <a:pt x="77050" y="404956"/>
                    </a:cubicBezTo>
                    <a:cubicBezTo>
                      <a:pt x="77050" y="300021"/>
                      <a:pt x="77050" y="195479"/>
                      <a:pt x="77050" y="90543"/>
                    </a:cubicBezTo>
                    <a:cubicBezTo>
                      <a:pt x="77050" y="67749"/>
                      <a:pt x="83338" y="62246"/>
                      <a:pt x="106919" y="62246"/>
                    </a:cubicBezTo>
                    <a:cubicBezTo>
                      <a:pt x="145435" y="62246"/>
                      <a:pt x="183950" y="62246"/>
                      <a:pt x="222073" y="62246"/>
                    </a:cubicBezTo>
                    <a:cubicBezTo>
                      <a:pt x="246046" y="11547"/>
                      <a:pt x="278274" y="-7317"/>
                      <a:pt x="322292" y="2508"/>
                    </a:cubicBezTo>
                    <a:cubicBezTo>
                      <a:pt x="358842" y="10368"/>
                      <a:pt x="384388" y="42595"/>
                      <a:pt x="385174" y="80325"/>
                    </a:cubicBezTo>
                    <a:cubicBezTo>
                      <a:pt x="385960" y="119627"/>
                      <a:pt x="360807" y="152247"/>
                      <a:pt x="322292" y="162072"/>
                    </a:cubicBezTo>
                    <a:cubicBezTo>
                      <a:pt x="279846" y="172291"/>
                      <a:pt x="246046" y="152247"/>
                      <a:pt x="221286" y="103120"/>
                    </a:cubicBezTo>
                    <a:close/>
                    <a:moveTo>
                      <a:pt x="301462" y="124343"/>
                    </a:moveTo>
                    <a:cubicBezTo>
                      <a:pt x="325043" y="124736"/>
                      <a:pt x="344300" y="106657"/>
                      <a:pt x="345086" y="83076"/>
                    </a:cubicBezTo>
                    <a:cubicBezTo>
                      <a:pt x="345872" y="59495"/>
                      <a:pt x="327401" y="40237"/>
                      <a:pt x="303820" y="39451"/>
                    </a:cubicBezTo>
                    <a:cubicBezTo>
                      <a:pt x="280239" y="38665"/>
                      <a:pt x="260981" y="57137"/>
                      <a:pt x="260195" y="80718"/>
                    </a:cubicBezTo>
                    <a:cubicBezTo>
                      <a:pt x="259409" y="105085"/>
                      <a:pt x="277488" y="123950"/>
                      <a:pt x="301462" y="124343"/>
                    </a:cubicBezTo>
                    <a:close/>
                    <a:moveTo>
                      <a:pt x="80587" y="785788"/>
                    </a:moveTo>
                    <a:cubicBezTo>
                      <a:pt x="104954" y="785788"/>
                      <a:pt x="123033" y="768495"/>
                      <a:pt x="123425" y="744521"/>
                    </a:cubicBezTo>
                    <a:cubicBezTo>
                      <a:pt x="123819" y="720547"/>
                      <a:pt x="105740" y="702469"/>
                      <a:pt x="81373" y="702469"/>
                    </a:cubicBezTo>
                    <a:cubicBezTo>
                      <a:pt x="57006" y="702469"/>
                      <a:pt x="38927" y="720154"/>
                      <a:pt x="38534" y="743735"/>
                    </a:cubicBezTo>
                    <a:cubicBezTo>
                      <a:pt x="38534" y="768102"/>
                      <a:pt x="56220" y="785788"/>
                      <a:pt x="80587" y="785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23">
                <a:extLst>
                  <a:ext uri="{FF2B5EF4-FFF2-40B4-BE49-F238E27FC236}">
                    <a16:creationId xmlns:a16="http://schemas.microsoft.com/office/drawing/2014/main" id="{648BDE21-9C1E-B485-3A03-6F30F58065E7}"/>
                  </a:ext>
                </a:extLst>
              </p:cNvPr>
              <p:cNvSpPr/>
              <p:nvPr/>
            </p:nvSpPr>
            <p:spPr>
              <a:xfrm>
                <a:off x="5644971" y="2385957"/>
                <a:ext cx="1017129" cy="555480"/>
              </a:xfrm>
              <a:custGeom>
                <a:avLst/>
                <a:gdLst>
                  <a:gd name="connsiteX0" fmla="*/ 674812 w 1017129"/>
                  <a:gd name="connsiteY0" fmla="*/ 102949 h 555480"/>
                  <a:gd name="connsiteX1" fmla="*/ 655161 w 1017129"/>
                  <a:gd name="connsiteY1" fmla="*/ 102949 h 555480"/>
                  <a:gd name="connsiteX2" fmla="*/ 179613 w 1017129"/>
                  <a:gd name="connsiteY2" fmla="*/ 102556 h 555480"/>
                  <a:gd name="connsiteX3" fmla="*/ 154460 w 1017129"/>
                  <a:gd name="connsiteY3" fmla="*/ 117883 h 555480"/>
                  <a:gd name="connsiteX4" fmla="*/ 61315 w 1017129"/>
                  <a:gd name="connsiteY4" fmla="*/ 161901 h 555480"/>
                  <a:gd name="connsiteX5" fmla="*/ 4 w 1017129"/>
                  <a:gd name="connsiteY5" fmla="*/ 80940 h 555480"/>
                  <a:gd name="connsiteX6" fmla="*/ 61708 w 1017129"/>
                  <a:gd name="connsiteY6" fmla="*/ 2337 h 555480"/>
                  <a:gd name="connsiteX7" fmla="*/ 154853 w 1017129"/>
                  <a:gd name="connsiteY7" fmla="*/ 46747 h 555480"/>
                  <a:gd name="connsiteX8" fmla="*/ 182757 w 1017129"/>
                  <a:gd name="connsiteY8" fmla="*/ 63254 h 555480"/>
                  <a:gd name="connsiteX9" fmla="*/ 679921 w 1017129"/>
                  <a:gd name="connsiteY9" fmla="*/ 62861 h 555480"/>
                  <a:gd name="connsiteX10" fmla="*/ 714507 w 1017129"/>
                  <a:gd name="connsiteY10" fmla="*/ 97840 h 555480"/>
                  <a:gd name="connsiteX11" fmla="*/ 714507 w 1017129"/>
                  <a:gd name="connsiteY11" fmla="*/ 427973 h 555480"/>
                  <a:gd name="connsiteX12" fmla="*/ 714507 w 1017129"/>
                  <a:gd name="connsiteY12" fmla="*/ 453912 h 555480"/>
                  <a:gd name="connsiteX13" fmla="*/ 848918 w 1017129"/>
                  <a:gd name="connsiteY13" fmla="*/ 453126 h 555480"/>
                  <a:gd name="connsiteX14" fmla="*/ 860316 w 1017129"/>
                  <a:gd name="connsiteY14" fmla="*/ 440156 h 555480"/>
                  <a:gd name="connsiteX15" fmla="*/ 967609 w 1017129"/>
                  <a:gd name="connsiteY15" fmla="*/ 398496 h 555480"/>
                  <a:gd name="connsiteX16" fmla="*/ 1010841 w 1017129"/>
                  <a:gd name="connsiteY16" fmla="*/ 505004 h 555480"/>
                  <a:gd name="connsiteX17" fmla="*/ 939705 w 1017129"/>
                  <a:gd name="connsiteY17" fmla="*/ 555310 h 555480"/>
                  <a:gd name="connsiteX18" fmla="*/ 861888 w 1017129"/>
                  <a:gd name="connsiteY18" fmla="*/ 509720 h 555480"/>
                  <a:gd name="connsiteX19" fmla="*/ 835556 w 1017129"/>
                  <a:gd name="connsiteY19" fmla="*/ 493606 h 555480"/>
                  <a:gd name="connsiteX20" fmla="*/ 717651 w 1017129"/>
                  <a:gd name="connsiteY20" fmla="*/ 493999 h 555480"/>
                  <a:gd name="connsiteX21" fmla="*/ 674419 w 1017129"/>
                  <a:gd name="connsiteY21" fmla="*/ 449588 h 555480"/>
                  <a:gd name="connsiteX22" fmla="*/ 674419 w 1017129"/>
                  <a:gd name="connsiteY22" fmla="*/ 127316 h 555480"/>
                  <a:gd name="connsiteX23" fmla="*/ 674812 w 1017129"/>
                  <a:gd name="connsiteY23" fmla="*/ 102949 h 555480"/>
                  <a:gd name="connsiteX24" fmla="*/ 81359 w 1017129"/>
                  <a:gd name="connsiteY24" fmla="*/ 124172 h 555480"/>
                  <a:gd name="connsiteX25" fmla="*/ 123411 w 1017129"/>
                  <a:gd name="connsiteY25" fmla="*/ 82905 h 555480"/>
                  <a:gd name="connsiteX26" fmla="*/ 81752 w 1017129"/>
                  <a:gd name="connsiteY26" fmla="*/ 40852 h 555480"/>
                  <a:gd name="connsiteX27" fmla="*/ 39699 w 1017129"/>
                  <a:gd name="connsiteY27" fmla="*/ 82512 h 555480"/>
                  <a:gd name="connsiteX28" fmla="*/ 81359 w 1017129"/>
                  <a:gd name="connsiteY28" fmla="*/ 124172 h 555480"/>
                  <a:gd name="connsiteX29" fmla="*/ 936168 w 1017129"/>
                  <a:gd name="connsiteY29" fmla="*/ 516401 h 555480"/>
                  <a:gd name="connsiteX30" fmla="*/ 977827 w 1017129"/>
                  <a:gd name="connsiteY30" fmla="*/ 473562 h 555480"/>
                  <a:gd name="connsiteX31" fmla="*/ 934595 w 1017129"/>
                  <a:gd name="connsiteY31" fmla="*/ 432296 h 555480"/>
                  <a:gd name="connsiteX32" fmla="*/ 893329 w 1017129"/>
                  <a:gd name="connsiteY32" fmla="*/ 475134 h 555480"/>
                  <a:gd name="connsiteX33" fmla="*/ 936168 w 1017129"/>
                  <a:gd name="connsiteY33" fmla="*/ 516401 h 55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7129" h="555480">
                    <a:moveTo>
                      <a:pt x="674812" y="102949"/>
                    </a:moveTo>
                    <a:cubicBezTo>
                      <a:pt x="666952" y="102949"/>
                      <a:pt x="661057" y="102949"/>
                      <a:pt x="655161" y="102949"/>
                    </a:cubicBezTo>
                    <a:cubicBezTo>
                      <a:pt x="496776" y="102949"/>
                      <a:pt x="337998" y="102949"/>
                      <a:pt x="179613" y="102556"/>
                    </a:cubicBezTo>
                    <a:cubicBezTo>
                      <a:pt x="167036" y="102556"/>
                      <a:pt x="160355" y="105307"/>
                      <a:pt x="154460" y="117883"/>
                    </a:cubicBezTo>
                    <a:cubicBezTo>
                      <a:pt x="137953" y="153648"/>
                      <a:pt x="100617" y="170547"/>
                      <a:pt x="61315" y="161901"/>
                    </a:cubicBezTo>
                    <a:cubicBezTo>
                      <a:pt x="25158" y="153648"/>
                      <a:pt x="-388" y="120241"/>
                      <a:pt x="4" y="80940"/>
                    </a:cubicBezTo>
                    <a:cubicBezTo>
                      <a:pt x="398" y="42817"/>
                      <a:pt x="25158" y="10983"/>
                      <a:pt x="61708" y="2337"/>
                    </a:cubicBezTo>
                    <a:cubicBezTo>
                      <a:pt x="99831" y="-6703"/>
                      <a:pt x="139525" y="10983"/>
                      <a:pt x="154853" y="46747"/>
                    </a:cubicBezTo>
                    <a:cubicBezTo>
                      <a:pt x="161141" y="61682"/>
                      <a:pt x="169394" y="63254"/>
                      <a:pt x="182757" y="63254"/>
                    </a:cubicBezTo>
                    <a:cubicBezTo>
                      <a:pt x="348609" y="62861"/>
                      <a:pt x="514069" y="62861"/>
                      <a:pt x="679921" y="62861"/>
                    </a:cubicBezTo>
                    <a:cubicBezTo>
                      <a:pt x="710970" y="62861"/>
                      <a:pt x="714507" y="66398"/>
                      <a:pt x="714507" y="97840"/>
                    </a:cubicBezTo>
                    <a:cubicBezTo>
                      <a:pt x="714507" y="207884"/>
                      <a:pt x="714507" y="317928"/>
                      <a:pt x="714507" y="427973"/>
                    </a:cubicBezTo>
                    <a:cubicBezTo>
                      <a:pt x="714507" y="435833"/>
                      <a:pt x="714507" y="443300"/>
                      <a:pt x="714507" y="453912"/>
                    </a:cubicBezTo>
                    <a:cubicBezTo>
                      <a:pt x="760097" y="453912"/>
                      <a:pt x="804507" y="454305"/>
                      <a:pt x="848918" y="453126"/>
                    </a:cubicBezTo>
                    <a:cubicBezTo>
                      <a:pt x="852848" y="453126"/>
                      <a:pt x="857564" y="445265"/>
                      <a:pt x="860316" y="440156"/>
                    </a:cubicBezTo>
                    <a:cubicBezTo>
                      <a:pt x="879966" y="398889"/>
                      <a:pt x="925949" y="380811"/>
                      <a:pt x="967609" y="398496"/>
                    </a:cubicBezTo>
                    <a:cubicBezTo>
                      <a:pt x="1008483" y="415789"/>
                      <a:pt x="1028133" y="463344"/>
                      <a:pt x="1010841" y="505004"/>
                    </a:cubicBezTo>
                    <a:cubicBezTo>
                      <a:pt x="997871" y="536445"/>
                      <a:pt x="973897" y="553345"/>
                      <a:pt x="939705" y="555310"/>
                    </a:cubicBezTo>
                    <a:cubicBezTo>
                      <a:pt x="904333" y="557275"/>
                      <a:pt x="876822" y="542340"/>
                      <a:pt x="861888" y="509720"/>
                    </a:cubicBezTo>
                    <a:cubicBezTo>
                      <a:pt x="855599" y="496357"/>
                      <a:pt x="848918" y="493213"/>
                      <a:pt x="835556" y="493606"/>
                    </a:cubicBezTo>
                    <a:cubicBezTo>
                      <a:pt x="796254" y="494392"/>
                      <a:pt x="756953" y="493999"/>
                      <a:pt x="717651" y="493999"/>
                    </a:cubicBezTo>
                    <a:cubicBezTo>
                      <a:pt x="674419" y="493999"/>
                      <a:pt x="674419" y="493999"/>
                      <a:pt x="674419" y="449588"/>
                    </a:cubicBezTo>
                    <a:cubicBezTo>
                      <a:pt x="674419" y="342295"/>
                      <a:pt x="674419" y="234609"/>
                      <a:pt x="674419" y="127316"/>
                    </a:cubicBezTo>
                    <a:cubicBezTo>
                      <a:pt x="674812" y="120241"/>
                      <a:pt x="674812" y="112381"/>
                      <a:pt x="674812" y="102949"/>
                    </a:cubicBezTo>
                    <a:close/>
                    <a:moveTo>
                      <a:pt x="81359" y="124172"/>
                    </a:moveTo>
                    <a:cubicBezTo>
                      <a:pt x="106119" y="124172"/>
                      <a:pt x="123411" y="107665"/>
                      <a:pt x="123411" y="82905"/>
                    </a:cubicBezTo>
                    <a:cubicBezTo>
                      <a:pt x="123411" y="58145"/>
                      <a:pt x="106512" y="40852"/>
                      <a:pt x="81752" y="40852"/>
                    </a:cubicBezTo>
                    <a:cubicBezTo>
                      <a:pt x="56992" y="40852"/>
                      <a:pt x="39699" y="57752"/>
                      <a:pt x="39699" y="82512"/>
                    </a:cubicBezTo>
                    <a:cubicBezTo>
                      <a:pt x="39699" y="106879"/>
                      <a:pt x="56206" y="124172"/>
                      <a:pt x="81359" y="124172"/>
                    </a:cubicBezTo>
                    <a:close/>
                    <a:moveTo>
                      <a:pt x="936168" y="516401"/>
                    </a:moveTo>
                    <a:cubicBezTo>
                      <a:pt x="960141" y="516008"/>
                      <a:pt x="978220" y="497536"/>
                      <a:pt x="977827" y="473562"/>
                    </a:cubicBezTo>
                    <a:cubicBezTo>
                      <a:pt x="977434" y="449588"/>
                      <a:pt x="958962" y="431903"/>
                      <a:pt x="934595" y="432296"/>
                    </a:cubicBezTo>
                    <a:cubicBezTo>
                      <a:pt x="910229" y="432689"/>
                      <a:pt x="892936" y="450767"/>
                      <a:pt x="893329" y="475134"/>
                    </a:cubicBezTo>
                    <a:cubicBezTo>
                      <a:pt x="893329" y="499108"/>
                      <a:pt x="911801" y="516794"/>
                      <a:pt x="936168" y="516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24">
                <a:extLst>
                  <a:ext uri="{FF2B5EF4-FFF2-40B4-BE49-F238E27FC236}">
                    <a16:creationId xmlns:a16="http://schemas.microsoft.com/office/drawing/2014/main" id="{F417F19F-A20E-6E23-9B3C-174E1F1A3DC7}"/>
                  </a:ext>
                </a:extLst>
              </p:cNvPr>
              <p:cNvSpPr/>
              <p:nvPr/>
            </p:nvSpPr>
            <p:spPr>
              <a:xfrm>
                <a:off x="6225383" y="3030874"/>
                <a:ext cx="798619" cy="763320"/>
              </a:xfrm>
              <a:custGeom>
                <a:avLst/>
                <a:gdLst>
                  <a:gd name="connsiteX0" fmla="*/ 101475 w 798619"/>
                  <a:gd name="connsiteY0" fmla="*/ 661838 h 763320"/>
                  <a:gd name="connsiteX1" fmla="*/ 635976 w 798619"/>
                  <a:gd name="connsiteY1" fmla="*/ 661838 h 763320"/>
                  <a:gd name="connsiteX2" fmla="*/ 701610 w 798619"/>
                  <a:gd name="connsiteY2" fmla="*/ 601314 h 763320"/>
                  <a:gd name="connsiteX3" fmla="*/ 795147 w 798619"/>
                  <a:gd name="connsiteY3" fmla="*/ 657122 h 763320"/>
                  <a:gd name="connsiteX4" fmla="*/ 747593 w 798619"/>
                  <a:gd name="connsiteY4" fmla="*/ 757341 h 763320"/>
                  <a:gd name="connsiteX5" fmla="*/ 644229 w 798619"/>
                  <a:gd name="connsiteY5" fmla="*/ 718825 h 763320"/>
                  <a:gd name="connsiteX6" fmla="*/ 615146 w 798619"/>
                  <a:gd name="connsiteY6" fmla="*/ 700747 h 763320"/>
                  <a:gd name="connsiteX7" fmla="*/ 104226 w 798619"/>
                  <a:gd name="connsiteY7" fmla="*/ 701926 h 763320"/>
                  <a:gd name="connsiteX8" fmla="*/ 61780 w 798619"/>
                  <a:gd name="connsiteY8" fmla="*/ 660266 h 763320"/>
                  <a:gd name="connsiteX9" fmla="*/ 62173 w 798619"/>
                  <a:gd name="connsiteY9" fmla="*/ 182752 h 763320"/>
                  <a:gd name="connsiteX10" fmla="*/ 45667 w 798619"/>
                  <a:gd name="connsiteY10" fmla="*/ 154455 h 763320"/>
                  <a:gd name="connsiteX11" fmla="*/ 2435 w 798619"/>
                  <a:gd name="connsiteY11" fmla="*/ 60917 h 763320"/>
                  <a:gd name="connsiteX12" fmla="*/ 81824 w 798619"/>
                  <a:gd name="connsiteY12" fmla="*/ 0 h 763320"/>
                  <a:gd name="connsiteX13" fmla="*/ 161999 w 798619"/>
                  <a:gd name="connsiteY13" fmla="*/ 62489 h 763320"/>
                  <a:gd name="connsiteX14" fmla="*/ 118768 w 798619"/>
                  <a:gd name="connsiteY14" fmla="*/ 154455 h 763320"/>
                  <a:gd name="connsiteX15" fmla="*/ 101475 w 798619"/>
                  <a:gd name="connsiteY15" fmla="*/ 181966 h 763320"/>
                  <a:gd name="connsiteX16" fmla="*/ 101868 w 798619"/>
                  <a:gd name="connsiteY16" fmla="*/ 639829 h 763320"/>
                  <a:gd name="connsiteX17" fmla="*/ 101475 w 798619"/>
                  <a:gd name="connsiteY17" fmla="*/ 661838 h 763320"/>
                  <a:gd name="connsiteX18" fmla="*/ 716151 w 798619"/>
                  <a:gd name="connsiteY18" fmla="*/ 639043 h 763320"/>
                  <a:gd name="connsiteX19" fmla="*/ 674491 w 798619"/>
                  <a:gd name="connsiteY19" fmla="*/ 681882 h 763320"/>
                  <a:gd name="connsiteX20" fmla="*/ 717330 w 798619"/>
                  <a:gd name="connsiteY20" fmla="*/ 723935 h 763320"/>
                  <a:gd name="connsiteX21" fmla="*/ 759383 w 798619"/>
                  <a:gd name="connsiteY21" fmla="*/ 680703 h 763320"/>
                  <a:gd name="connsiteX22" fmla="*/ 716151 w 798619"/>
                  <a:gd name="connsiteY22" fmla="*/ 639043 h 763320"/>
                  <a:gd name="connsiteX23" fmla="*/ 39771 w 798619"/>
                  <a:gd name="connsiteY23" fmla="*/ 81747 h 763320"/>
                  <a:gd name="connsiteX24" fmla="*/ 81431 w 798619"/>
                  <a:gd name="connsiteY24" fmla="*/ 124193 h 763320"/>
                  <a:gd name="connsiteX25" fmla="*/ 124270 w 798619"/>
                  <a:gd name="connsiteY25" fmla="*/ 82926 h 763320"/>
                  <a:gd name="connsiteX26" fmla="*/ 82610 w 798619"/>
                  <a:gd name="connsiteY26" fmla="*/ 40481 h 763320"/>
                  <a:gd name="connsiteX27" fmla="*/ 39771 w 798619"/>
                  <a:gd name="connsiteY27" fmla="*/ 81747 h 76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619" h="763320">
                    <a:moveTo>
                      <a:pt x="101475" y="661838"/>
                    </a:moveTo>
                    <a:cubicBezTo>
                      <a:pt x="281476" y="661838"/>
                      <a:pt x="458333" y="661838"/>
                      <a:pt x="635976" y="661838"/>
                    </a:cubicBezTo>
                    <a:cubicBezTo>
                      <a:pt x="647374" y="630004"/>
                      <a:pt x="667024" y="607602"/>
                      <a:pt x="701610" y="601314"/>
                    </a:cubicBezTo>
                    <a:cubicBezTo>
                      <a:pt x="743269" y="593846"/>
                      <a:pt x="783750" y="617820"/>
                      <a:pt x="795147" y="657122"/>
                    </a:cubicBezTo>
                    <a:cubicBezTo>
                      <a:pt x="807331" y="698389"/>
                      <a:pt x="786501" y="742013"/>
                      <a:pt x="747593" y="757341"/>
                    </a:cubicBezTo>
                    <a:cubicBezTo>
                      <a:pt x="707898" y="773062"/>
                      <a:pt x="661129" y="756948"/>
                      <a:pt x="644229" y="718825"/>
                    </a:cubicBezTo>
                    <a:cubicBezTo>
                      <a:pt x="637548" y="703891"/>
                      <a:pt x="630081" y="700747"/>
                      <a:pt x="615146" y="700747"/>
                    </a:cubicBezTo>
                    <a:cubicBezTo>
                      <a:pt x="444971" y="701533"/>
                      <a:pt x="274795" y="701533"/>
                      <a:pt x="104226" y="701926"/>
                    </a:cubicBezTo>
                    <a:cubicBezTo>
                      <a:pt x="63352" y="701926"/>
                      <a:pt x="61780" y="700354"/>
                      <a:pt x="61780" y="660266"/>
                    </a:cubicBezTo>
                    <a:cubicBezTo>
                      <a:pt x="61780" y="501095"/>
                      <a:pt x="61780" y="341924"/>
                      <a:pt x="62173" y="182752"/>
                    </a:cubicBezTo>
                    <a:cubicBezTo>
                      <a:pt x="62173" y="168997"/>
                      <a:pt x="59815" y="160743"/>
                      <a:pt x="45667" y="154455"/>
                    </a:cubicBezTo>
                    <a:cubicBezTo>
                      <a:pt x="9902" y="138734"/>
                      <a:pt x="-6604" y="99826"/>
                      <a:pt x="2435" y="60917"/>
                    </a:cubicBezTo>
                    <a:cubicBezTo>
                      <a:pt x="11081" y="25153"/>
                      <a:pt x="43309" y="0"/>
                      <a:pt x="81824" y="0"/>
                    </a:cubicBezTo>
                    <a:cubicBezTo>
                      <a:pt x="121126" y="0"/>
                      <a:pt x="152960" y="24760"/>
                      <a:pt x="161999" y="62489"/>
                    </a:cubicBezTo>
                    <a:cubicBezTo>
                      <a:pt x="171039" y="99433"/>
                      <a:pt x="153353" y="138734"/>
                      <a:pt x="118768" y="154455"/>
                    </a:cubicBezTo>
                    <a:cubicBezTo>
                      <a:pt x="105405" y="160743"/>
                      <a:pt x="101475" y="167425"/>
                      <a:pt x="101475" y="181966"/>
                    </a:cubicBezTo>
                    <a:cubicBezTo>
                      <a:pt x="102261" y="334456"/>
                      <a:pt x="101868" y="486946"/>
                      <a:pt x="101868" y="639829"/>
                    </a:cubicBezTo>
                    <a:cubicBezTo>
                      <a:pt x="101475" y="646903"/>
                      <a:pt x="101475" y="653585"/>
                      <a:pt x="101475" y="661838"/>
                    </a:cubicBezTo>
                    <a:close/>
                    <a:moveTo>
                      <a:pt x="716151" y="639043"/>
                    </a:moveTo>
                    <a:cubicBezTo>
                      <a:pt x="692177" y="639436"/>
                      <a:pt x="674099" y="658301"/>
                      <a:pt x="674491" y="681882"/>
                    </a:cubicBezTo>
                    <a:cubicBezTo>
                      <a:pt x="674885" y="705463"/>
                      <a:pt x="693749" y="723935"/>
                      <a:pt x="717330" y="723935"/>
                    </a:cubicBezTo>
                    <a:cubicBezTo>
                      <a:pt x="740911" y="723542"/>
                      <a:pt x="759383" y="704677"/>
                      <a:pt x="759383" y="680703"/>
                    </a:cubicBezTo>
                    <a:cubicBezTo>
                      <a:pt x="758990" y="657515"/>
                      <a:pt x="739732" y="638650"/>
                      <a:pt x="716151" y="639043"/>
                    </a:cubicBezTo>
                    <a:close/>
                    <a:moveTo>
                      <a:pt x="39771" y="81747"/>
                    </a:moveTo>
                    <a:cubicBezTo>
                      <a:pt x="39378" y="105721"/>
                      <a:pt x="57064" y="123800"/>
                      <a:pt x="81431" y="124193"/>
                    </a:cubicBezTo>
                    <a:cubicBezTo>
                      <a:pt x="105798" y="124586"/>
                      <a:pt x="123877" y="107293"/>
                      <a:pt x="124270" y="82926"/>
                    </a:cubicBezTo>
                    <a:cubicBezTo>
                      <a:pt x="124663" y="58952"/>
                      <a:pt x="106977" y="40874"/>
                      <a:pt x="82610" y="40481"/>
                    </a:cubicBezTo>
                    <a:cubicBezTo>
                      <a:pt x="58243" y="40088"/>
                      <a:pt x="40165" y="57773"/>
                      <a:pt x="39771" y="81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5">
                <a:extLst>
                  <a:ext uri="{FF2B5EF4-FFF2-40B4-BE49-F238E27FC236}">
                    <a16:creationId xmlns:a16="http://schemas.microsoft.com/office/drawing/2014/main" id="{AF25471D-0D3D-BB34-78BD-22F25D4B58FB}"/>
                  </a:ext>
                </a:extLst>
              </p:cNvPr>
              <p:cNvSpPr/>
              <p:nvPr/>
            </p:nvSpPr>
            <p:spPr>
              <a:xfrm>
                <a:off x="6859791" y="1956454"/>
                <a:ext cx="858417" cy="984828"/>
              </a:xfrm>
              <a:custGeom>
                <a:avLst/>
                <a:gdLst>
                  <a:gd name="connsiteX0" fmla="*/ 755764 w 858417"/>
                  <a:gd name="connsiteY0" fmla="*/ 821711 h 984828"/>
                  <a:gd name="connsiteX1" fmla="*/ 755371 w 858417"/>
                  <a:gd name="connsiteY1" fmla="*/ 708129 h 984828"/>
                  <a:gd name="connsiteX2" fmla="*/ 747118 w 858417"/>
                  <a:gd name="connsiteY2" fmla="*/ 691230 h 984828"/>
                  <a:gd name="connsiteX3" fmla="*/ 286897 w 858417"/>
                  <a:gd name="connsiteY3" fmla="*/ 111532 h 984828"/>
                  <a:gd name="connsiteX4" fmla="*/ 267639 w 858417"/>
                  <a:gd name="connsiteY4" fmla="*/ 101706 h 984828"/>
                  <a:gd name="connsiteX5" fmla="*/ 162704 w 858417"/>
                  <a:gd name="connsiteY5" fmla="*/ 101314 h 984828"/>
                  <a:gd name="connsiteX6" fmla="*/ 102965 w 858417"/>
                  <a:gd name="connsiteY6" fmla="*/ 161052 h 984828"/>
                  <a:gd name="connsiteX7" fmla="*/ 4319 w 858417"/>
                  <a:gd name="connsiteY7" fmla="*/ 107995 h 984828"/>
                  <a:gd name="connsiteX8" fmla="*/ 51088 w 858417"/>
                  <a:gd name="connsiteY8" fmla="*/ 6204 h 984828"/>
                  <a:gd name="connsiteX9" fmla="*/ 156416 w 858417"/>
                  <a:gd name="connsiteY9" fmla="*/ 47863 h 984828"/>
                  <a:gd name="connsiteX10" fmla="*/ 179603 w 858417"/>
                  <a:gd name="connsiteY10" fmla="*/ 62405 h 984828"/>
                  <a:gd name="connsiteX11" fmla="*/ 279822 w 858417"/>
                  <a:gd name="connsiteY11" fmla="*/ 62798 h 984828"/>
                  <a:gd name="connsiteX12" fmla="*/ 309299 w 858417"/>
                  <a:gd name="connsiteY12" fmla="*/ 76947 h 984828"/>
                  <a:gd name="connsiteX13" fmla="*/ 785634 w 858417"/>
                  <a:gd name="connsiteY13" fmla="*/ 676688 h 984828"/>
                  <a:gd name="connsiteX14" fmla="*/ 795066 w 858417"/>
                  <a:gd name="connsiteY14" fmla="*/ 703413 h 984828"/>
                  <a:gd name="connsiteX15" fmla="*/ 795852 w 858417"/>
                  <a:gd name="connsiteY15" fmla="*/ 809527 h 984828"/>
                  <a:gd name="connsiteX16" fmla="*/ 806856 w 858417"/>
                  <a:gd name="connsiteY16" fmla="*/ 826034 h 984828"/>
                  <a:gd name="connsiteX17" fmla="*/ 856377 w 858417"/>
                  <a:gd name="connsiteY17" fmla="*/ 920358 h 984828"/>
                  <a:gd name="connsiteX18" fmla="*/ 775415 w 858417"/>
                  <a:gd name="connsiteY18" fmla="*/ 984812 h 984828"/>
                  <a:gd name="connsiteX19" fmla="*/ 696026 w 858417"/>
                  <a:gd name="connsiteY19" fmla="*/ 920751 h 984828"/>
                  <a:gd name="connsiteX20" fmla="*/ 747118 w 858417"/>
                  <a:gd name="connsiteY20" fmla="*/ 825641 h 984828"/>
                  <a:gd name="connsiteX21" fmla="*/ 755764 w 858417"/>
                  <a:gd name="connsiteY21" fmla="*/ 821711 h 984828"/>
                  <a:gd name="connsiteX22" fmla="*/ 39690 w 858417"/>
                  <a:gd name="connsiteY22" fmla="*/ 80877 h 984828"/>
                  <a:gd name="connsiteX23" fmla="*/ 81350 w 858417"/>
                  <a:gd name="connsiteY23" fmla="*/ 124108 h 984828"/>
                  <a:gd name="connsiteX24" fmla="*/ 124581 w 858417"/>
                  <a:gd name="connsiteY24" fmla="*/ 82056 h 984828"/>
                  <a:gd name="connsiteX25" fmla="*/ 82922 w 858417"/>
                  <a:gd name="connsiteY25" fmla="*/ 38824 h 984828"/>
                  <a:gd name="connsiteX26" fmla="*/ 39690 w 858417"/>
                  <a:gd name="connsiteY26" fmla="*/ 80877 h 984828"/>
                  <a:gd name="connsiteX27" fmla="*/ 734148 w 858417"/>
                  <a:gd name="connsiteY27" fmla="*/ 902672 h 984828"/>
                  <a:gd name="connsiteX28" fmla="*/ 776987 w 858417"/>
                  <a:gd name="connsiteY28" fmla="*/ 944725 h 984828"/>
                  <a:gd name="connsiteX29" fmla="*/ 818254 w 858417"/>
                  <a:gd name="connsiteY29" fmla="*/ 901493 h 984828"/>
                  <a:gd name="connsiteX30" fmla="*/ 775415 w 858417"/>
                  <a:gd name="connsiteY30" fmla="*/ 859834 h 984828"/>
                  <a:gd name="connsiteX31" fmla="*/ 734148 w 858417"/>
                  <a:gd name="connsiteY31" fmla="*/ 902672 h 98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58417" h="984828">
                    <a:moveTo>
                      <a:pt x="755764" y="821711"/>
                    </a:moveTo>
                    <a:cubicBezTo>
                      <a:pt x="755764" y="783981"/>
                      <a:pt x="756158" y="745859"/>
                      <a:pt x="755371" y="708129"/>
                    </a:cubicBezTo>
                    <a:cubicBezTo>
                      <a:pt x="755371" y="702234"/>
                      <a:pt x="751048" y="695946"/>
                      <a:pt x="747118" y="691230"/>
                    </a:cubicBezTo>
                    <a:cubicBezTo>
                      <a:pt x="593842" y="497866"/>
                      <a:pt x="440566" y="304503"/>
                      <a:pt x="286897" y="111532"/>
                    </a:cubicBezTo>
                    <a:cubicBezTo>
                      <a:pt x="282574" y="106423"/>
                      <a:pt x="274320" y="101706"/>
                      <a:pt x="267639" y="101706"/>
                    </a:cubicBezTo>
                    <a:cubicBezTo>
                      <a:pt x="233054" y="100920"/>
                      <a:pt x="198468" y="101314"/>
                      <a:pt x="162704" y="101314"/>
                    </a:cubicBezTo>
                    <a:cubicBezTo>
                      <a:pt x="152092" y="130790"/>
                      <a:pt x="134800" y="152799"/>
                      <a:pt x="102965" y="161052"/>
                    </a:cubicBezTo>
                    <a:cubicBezTo>
                      <a:pt x="60520" y="171663"/>
                      <a:pt x="17681" y="148868"/>
                      <a:pt x="4319" y="107995"/>
                    </a:cubicBezTo>
                    <a:cubicBezTo>
                      <a:pt x="-9437" y="66335"/>
                      <a:pt x="10607" y="22317"/>
                      <a:pt x="51088" y="6204"/>
                    </a:cubicBezTo>
                    <a:cubicBezTo>
                      <a:pt x="92354" y="-10303"/>
                      <a:pt x="138730" y="6990"/>
                      <a:pt x="156416" y="47863"/>
                    </a:cubicBezTo>
                    <a:cubicBezTo>
                      <a:pt x="161525" y="60047"/>
                      <a:pt x="167813" y="62405"/>
                      <a:pt x="179603" y="62405"/>
                    </a:cubicBezTo>
                    <a:cubicBezTo>
                      <a:pt x="213010" y="61619"/>
                      <a:pt x="246416" y="61226"/>
                      <a:pt x="279822" y="62798"/>
                    </a:cubicBezTo>
                    <a:cubicBezTo>
                      <a:pt x="290041" y="63191"/>
                      <a:pt x="303010" y="69086"/>
                      <a:pt x="309299" y="76947"/>
                    </a:cubicBezTo>
                    <a:cubicBezTo>
                      <a:pt x="468470" y="276205"/>
                      <a:pt x="627248" y="476250"/>
                      <a:pt x="785634" y="676688"/>
                    </a:cubicBezTo>
                    <a:cubicBezTo>
                      <a:pt x="791136" y="683762"/>
                      <a:pt x="794673" y="694374"/>
                      <a:pt x="795066" y="703413"/>
                    </a:cubicBezTo>
                    <a:cubicBezTo>
                      <a:pt x="796245" y="738785"/>
                      <a:pt x="795066" y="774156"/>
                      <a:pt x="795852" y="809527"/>
                    </a:cubicBezTo>
                    <a:cubicBezTo>
                      <a:pt x="795852" y="815423"/>
                      <a:pt x="801354" y="823676"/>
                      <a:pt x="806856" y="826034"/>
                    </a:cubicBezTo>
                    <a:cubicBezTo>
                      <a:pt x="845765" y="844899"/>
                      <a:pt x="865023" y="880663"/>
                      <a:pt x="856377" y="920358"/>
                    </a:cubicBezTo>
                    <a:cubicBezTo>
                      <a:pt x="848516" y="957694"/>
                      <a:pt x="813538" y="985598"/>
                      <a:pt x="775415" y="984812"/>
                    </a:cubicBezTo>
                    <a:cubicBezTo>
                      <a:pt x="737293" y="984026"/>
                      <a:pt x="703100" y="956515"/>
                      <a:pt x="696026" y="920751"/>
                    </a:cubicBezTo>
                    <a:cubicBezTo>
                      <a:pt x="687773" y="878698"/>
                      <a:pt x="707031" y="842934"/>
                      <a:pt x="747118" y="825641"/>
                    </a:cubicBezTo>
                    <a:cubicBezTo>
                      <a:pt x="749476" y="824069"/>
                      <a:pt x="751834" y="823283"/>
                      <a:pt x="755764" y="821711"/>
                    </a:cubicBezTo>
                    <a:close/>
                    <a:moveTo>
                      <a:pt x="39690" y="80877"/>
                    </a:moveTo>
                    <a:cubicBezTo>
                      <a:pt x="39297" y="104458"/>
                      <a:pt x="57769" y="123715"/>
                      <a:pt x="81350" y="124108"/>
                    </a:cubicBezTo>
                    <a:cubicBezTo>
                      <a:pt x="104538" y="124501"/>
                      <a:pt x="123795" y="106030"/>
                      <a:pt x="124581" y="82056"/>
                    </a:cubicBezTo>
                    <a:cubicBezTo>
                      <a:pt x="124974" y="58475"/>
                      <a:pt x="106503" y="39217"/>
                      <a:pt x="82922" y="38824"/>
                    </a:cubicBezTo>
                    <a:cubicBezTo>
                      <a:pt x="59341" y="38431"/>
                      <a:pt x="40083" y="56903"/>
                      <a:pt x="39690" y="80877"/>
                    </a:cubicBezTo>
                    <a:close/>
                    <a:moveTo>
                      <a:pt x="734148" y="902672"/>
                    </a:moveTo>
                    <a:cubicBezTo>
                      <a:pt x="734542" y="926646"/>
                      <a:pt x="753013" y="944725"/>
                      <a:pt x="776987" y="944725"/>
                    </a:cubicBezTo>
                    <a:cubicBezTo>
                      <a:pt x="800568" y="944332"/>
                      <a:pt x="818647" y="925860"/>
                      <a:pt x="818254" y="901493"/>
                    </a:cubicBezTo>
                    <a:cubicBezTo>
                      <a:pt x="817861" y="877519"/>
                      <a:pt x="799782" y="859834"/>
                      <a:pt x="775415" y="859834"/>
                    </a:cubicBezTo>
                    <a:cubicBezTo>
                      <a:pt x="751441" y="859834"/>
                      <a:pt x="734148" y="878305"/>
                      <a:pt x="734148" y="90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26">
                <a:extLst>
                  <a:ext uri="{FF2B5EF4-FFF2-40B4-BE49-F238E27FC236}">
                    <a16:creationId xmlns:a16="http://schemas.microsoft.com/office/drawing/2014/main" id="{FF9372AD-1633-F2AA-7580-787CC3E07375}"/>
                  </a:ext>
                </a:extLst>
              </p:cNvPr>
              <p:cNvSpPr/>
              <p:nvPr/>
            </p:nvSpPr>
            <p:spPr>
              <a:xfrm>
                <a:off x="5307768" y="1953037"/>
                <a:ext cx="1080399" cy="349944"/>
              </a:xfrm>
              <a:custGeom>
                <a:avLst/>
                <a:gdLst>
                  <a:gd name="connsiteX0" fmla="*/ 560440 w 1080399"/>
                  <a:gd name="connsiteY0" fmla="*/ 104338 h 349944"/>
                  <a:gd name="connsiteX1" fmla="*/ 560440 w 1080399"/>
                  <a:gd name="connsiteY1" fmla="*/ 238356 h 349944"/>
                  <a:gd name="connsiteX2" fmla="*/ 560440 w 1080399"/>
                  <a:gd name="connsiteY2" fmla="*/ 261937 h 349944"/>
                  <a:gd name="connsiteX3" fmla="*/ 532929 w 1080399"/>
                  <a:gd name="connsiteY3" fmla="*/ 288662 h 349944"/>
                  <a:gd name="connsiteX4" fmla="*/ 411094 w 1080399"/>
                  <a:gd name="connsiteY4" fmla="*/ 288662 h 349944"/>
                  <a:gd name="connsiteX5" fmla="*/ 177250 w 1080399"/>
                  <a:gd name="connsiteY5" fmla="*/ 288269 h 349944"/>
                  <a:gd name="connsiteX6" fmla="*/ 155634 w 1080399"/>
                  <a:gd name="connsiteY6" fmla="*/ 302024 h 349944"/>
                  <a:gd name="connsiteX7" fmla="*/ 61703 w 1080399"/>
                  <a:gd name="connsiteY7" fmla="*/ 347614 h 349944"/>
                  <a:gd name="connsiteX8" fmla="*/ 0 w 1080399"/>
                  <a:gd name="connsiteY8" fmla="*/ 267046 h 349944"/>
                  <a:gd name="connsiteX9" fmla="*/ 65241 w 1080399"/>
                  <a:gd name="connsiteY9" fmla="*/ 187264 h 349944"/>
                  <a:gd name="connsiteX10" fmla="*/ 156813 w 1080399"/>
                  <a:gd name="connsiteY10" fmla="*/ 235605 h 349944"/>
                  <a:gd name="connsiteX11" fmla="*/ 162315 w 1080399"/>
                  <a:gd name="connsiteY11" fmla="*/ 248181 h 349944"/>
                  <a:gd name="connsiteX12" fmla="*/ 519173 w 1080399"/>
                  <a:gd name="connsiteY12" fmla="*/ 248181 h 349944"/>
                  <a:gd name="connsiteX13" fmla="*/ 520353 w 1080399"/>
                  <a:gd name="connsiteY13" fmla="*/ 230496 h 349944"/>
                  <a:gd name="connsiteX14" fmla="*/ 520353 w 1080399"/>
                  <a:gd name="connsiteY14" fmla="*/ 94905 h 349944"/>
                  <a:gd name="connsiteX15" fmla="*/ 552187 w 1080399"/>
                  <a:gd name="connsiteY15" fmla="*/ 62678 h 349944"/>
                  <a:gd name="connsiteX16" fmla="*/ 898041 w 1080399"/>
                  <a:gd name="connsiteY16" fmla="*/ 63071 h 349944"/>
                  <a:gd name="connsiteX17" fmla="*/ 925552 w 1080399"/>
                  <a:gd name="connsiteY17" fmla="*/ 45778 h 349944"/>
                  <a:gd name="connsiteX18" fmla="*/ 1019089 w 1080399"/>
                  <a:gd name="connsiteY18" fmla="*/ 2546 h 349944"/>
                  <a:gd name="connsiteX19" fmla="*/ 1080400 w 1080399"/>
                  <a:gd name="connsiteY19" fmla="*/ 81543 h 349944"/>
                  <a:gd name="connsiteX20" fmla="*/ 1017910 w 1080399"/>
                  <a:gd name="connsiteY20" fmla="*/ 161718 h 349944"/>
                  <a:gd name="connsiteX21" fmla="*/ 925945 w 1080399"/>
                  <a:gd name="connsiteY21" fmla="*/ 118879 h 349944"/>
                  <a:gd name="connsiteX22" fmla="*/ 900006 w 1080399"/>
                  <a:gd name="connsiteY22" fmla="*/ 102372 h 349944"/>
                  <a:gd name="connsiteX23" fmla="*/ 581663 w 1080399"/>
                  <a:gd name="connsiteY23" fmla="*/ 102765 h 349944"/>
                  <a:gd name="connsiteX24" fmla="*/ 560440 w 1080399"/>
                  <a:gd name="connsiteY24" fmla="*/ 104338 h 349944"/>
                  <a:gd name="connsiteX25" fmla="*/ 123407 w 1080399"/>
                  <a:gd name="connsiteY25" fmla="*/ 269011 h 349944"/>
                  <a:gd name="connsiteX26" fmla="*/ 82140 w 1080399"/>
                  <a:gd name="connsiteY26" fmla="*/ 226172 h 349944"/>
                  <a:gd name="connsiteX27" fmla="*/ 39695 w 1080399"/>
                  <a:gd name="connsiteY27" fmla="*/ 267832 h 349944"/>
                  <a:gd name="connsiteX28" fmla="*/ 80961 w 1080399"/>
                  <a:gd name="connsiteY28" fmla="*/ 311064 h 349944"/>
                  <a:gd name="connsiteX29" fmla="*/ 123407 w 1080399"/>
                  <a:gd name="connsiteY29" fmla="*/ 269011 h 349944"/>
                  <a:gd name="connsiteX30" fmla="*/ 999046 w 1080399"/>
                  <a:gd name="connsiteY30" fmla="*/ 41062 h 349944"/>
                  <a:gd name="connsiteX31" fmla="*/ 956600 w 1080399"/>
                  <a:gd name="connsiteY31" fmla="*/ 82722 h 349944"/>
                  <a:gd name="connsiteX32" fmla="*/ 999046 w 1080399"/>
                  <a:gd name="connsiteY32" fmla="*/ 124381 h 349944"/>
                  <a:gd name="connsiteX33" fmla="*/ 1041491 w 1080399"/>
                  <a:gd name="connsiteY33" fmla="*/ 82722 h 349944"/>
                  <a:gd name="connsiteX34" fmla="*/ 999046 w 1080399"/>
                  <a:gd name="connsiteY34" fmla="*/ 41062 h 34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80399" h="349944">
                    <a:moveTo>
                      <a:pt x="560440" y="104338"/>
                    </a:moveTo>
                    <a:cubicBezTo>
                      <a:pt x="560440" y="149927"/>
                      <a:pt x="560440" y="193945"/>
                      <a:pt x="560440" y="238356"/>
                    </a:cubicBezTo>
                    <a:cubicBezTo>
                      <a:pt x="560440" y="246216"/>
                      <a:pt x="560833" y="254076"/>
                      <a:pt x="560440" y="261937"/>
                    </a:cubicBezTo>
                    <a:cubicBezTo>
                      <a:pt x="559654" y="282374"/>
                      <a:pt x="553759" y="288662"/>
                      <a:pt x="532929" y="288662"/>
                    </a:cubicBezTo>
                    <a:cubicBezTo>
                      <a:pt x="492448" y="289055"/>
                      <a:pt x="451575" y="288662"/>
                      <a:pt x="411094" y="288662"/>
                    </a:cubicBezTo>
                    <a:cubicBezTo>
                      <a:pt x="333277" y="288662"/>
                      <a:pt x="255067" y="288662"/>
                      <a:pt x="177250" y="288269"/>
                    </a:cubicBezTo>
                    <a:cubicBezTo>
                      <a:pt x="166246" y="288269"/>
                      <a:pt x="160350" y="291020"/>
                      <a:pt x="155634" y="302024"/>
                    </a:cubicBezTo>
                    <a:cubicBezTo>
                      <a:pt x="139127" y="338968"/>
                      <a:pt x="101398" y="356653"/>
                      <a:pt x="61703" y="347614"/>
                    </a:cubicBezTo>
                    <a:cubicBezTo>
                      <a:pt x="24760" y="339361"/>
                      <a:pt x="0" y="306347"/>
                      <a:pt x="0" y="267046"/>
                    </a:cubicBezTo>
                    <a:cubicBezTo>
                      <a:pt x="393" y="227744"/>
                      <a:pt x="26725" y="195124"/>
                      <a:pt x="65241" y="187264"/>
                    </a:cubicBezTo>
                    <a:cubicBezTo>
                      <a:pt x="102970" y="179796"/>
                      <a:pt x="140307" y="199447"/>
                      <a:pt x="156813" y="235605"/>
                    </a:cubicBezTo>
                    <a:cubicBezTo>
                      <a:pt x="158778" y="239928"/>
                      <a:pt x="160350" y="243858"/>
                      <a:pt x="162315" y="248181"/>
                    </a:cubicBezTo>
                    <a:cubicBezTo>
                      <a:pt x="281006" y="248181"/>
                      <a:pt x="399304" y="248181"/>
                      <a:pt x="519173" y="248181"/>
                    </a:cubicBezTo>
                    <a:cubicBezTo>
                      <a:pt x="519567" y="241893"/>
                      <a:pt x="520353" y="236391"/>
                      <a:pt x="520353" y="230496"/>
                    </a:cubicBezTo>
                    <a:cubicBezTo>
                      <a:pt x="520353" y="185299"/>
                      <a:pt x="520353" y="140102"/>
                      <a:pt x="520353" y="94905"/>
                    </a:cubicBezTo>
                    <a:cubicBezTo>
                      <a:pt x="520353" y="67001"/>
                      <a:pt x="524676" y="62678"/>
                      <a:pt x="552187" y="62678"/>
                    </a:cubicBezTo>
                    <a:cubicBezTo>
                      <a:pt x="667340" y="62678"/>
                      <a:pt x="782494" y="62285"/>
                      <a:pt x="898041" y="63071"/>
                    </a:cubicBezTo>
                    <a:cubicBezTo>
                      <a:pt x="912189" y="63071"/>
                      <a:pt x="919656" y="59927"/>
                      <a:pt x="925552" y="45778"/>
                    </a:cubicBezTo>
                    <a:cubicBezTo>
                      <a:pt x="940879" y="10407"/>
                      <a:pt x="980967" y="-6886"/>
                      <a:pt x="1019089" y="2546"/>
                    </a:cubicBezTo>
                    <a:cubicBezTo>
                      <a:pt x="1055247" y="11193"/>
                      <a:pt x="1080400" y="43813"/>
                      <a:pt x="1080400" y="81543"/>
                    </a:cubicBezTo>
                    <a:cubicBezTo>
                      <a:pt x="1080400" y="120058"/>
                      <a:pt x="1054461" y="153464"/>
                      <a:pt x="1017910" y="161718"/>
                    </a:cubicBezTo>
                    <a:cubicBezTo>
                      <a:pt x="979788" y="170364"/>
                      <a:pt x="941665" y="153464"/>
                      <a:pt x="925945" y="118879"/>
                    </a:cubicBezTo>
                    <a:cubicBezTo>
                      <a:pt x="920049" y="105910"/>
                      <a:pt x="913368" y="102372"/>
                      <a:pt x="900006" y="102372"/>
                    </a:cubicBezTo>
                    <a:cubicBezTo>
                      <a:pt x="793891" y="102765"/>
                      <a:pt x="687777" y="102765"/>
                      <a:pt x="581663" y="102765"/>
                    </a:cubicBezTo>
                    <a:cubicBezTo>
                      <a:pt x="575375" y="103158"/>
                      <a:pt x="569086" y="103944"/>
                      <a:pt x="560440" y="104338"/>
                    </a:cubicBezTo>
                    <a:close/>
                    <a:moveTo>
                      <a:pt x="123407" y="269011"/>
                    </a:moveTo>
                    <a:cubicBezTo>
                      <a:pt x="123800" y="244644"/>
                      <a:pt x="106507" y="226565"/>
                      <a:pt x="82140" y="226172"/>
                    </a:cubicBezTo>
                    <a:cubicBezTo>
                      <a:pt x="58166" y="225779"/>
                      <a:pt x="39695" y="243465"/>
                      <a:pt x="39695" y="267832"/>
                    </a:cubicBezTo>
                    <a:cubicBezTo>
                      <a:pt x="39302" y="291806"/>
                      <a:pt x="57380" y="310671"/>
                      <a:pt x="80961" y="311064"/>
                    </a:cubicBezTo>
                    <a:cubicBezTo>
                      <a:pt x="104542" y="311457"/>
                      <a:pt x="123014" y="293378"/>
                      <a:pt x="123407" y="269011"/>
                    </a:cubicBezTo>
                    <a:close/>
                    <a:moveTo>
                      <a:pt x="999046" y="41062"/>
                    </a:moveTo>
                    <a:cubicBezTo>
                      <a:pt x="974679" y="41062"/>
                      <a:pt x="956207" y="59141"/>
                      <a:pt x="956600" y="82722"/>
                    </a:cubicBezTo>
                    <a:cubicBezTo>
                      <a:pt x="956600" y="106303"/>
                      <a:pt x="975071" y="124381"/>
                      <a:pt x="999046" y="124381"/>
                    </a:cubicBezTo>
                    <a:cubicBezTo>
                      <a:pt x="1023413" y="124381"/>
                      <a:pt x="1041491" y="106303"/>
                      <a:pt x="1041491" y="82722"/>
                    </a:cubicBezTo>
                    <a:cubicBezTo>
                      <a:pt x="1041491" y="58748"/>
                      <a:pt x="1023413" y="41062"/>
                      <a:pt x="999046" y="41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27">
                <a:extLst>
                  <a:ext uri="{FF2B5EF4-FFF2-40B4-BE49-F238E27FC236}">
                    <a16:creationId xmlns:a16="http://schemas.microsoft.com/office/drawing/2014/main" id="{1C509069-8CB5-14F4-D119-33CEAE50E05C}"/>
                  </a:ext>
                </a:extLst>
              </p:cNvPr>
              <p:cNvSpPr/>
              <p:nvPr/>
            </p:nvSpPr>
            <p:spPr>
              <a:xfrm>
                <a:off x="4931648" y="3662702"/>
                <a:ext cx="1045832" cy="357009"/>
              </a:xfrm>
              <a:custGeom>
                <a:avLst/>
                <a:gdLst>
                  <a:gd name="connsiteX0" fmla="*/ 945207 w 1045832"/>
                  <a:gd name="connsiteY0" fmla="*/ 251671 h 357009"/>
                  <a:gd name="connsiteX1" fmla="*/ 944421 w 1045832"/>
                  <a:gd name="connsiteY1" fmla="*/ 171103 h 357009"/>
                  <a:gd name="connsiteX2" fmla="*/ 928700 w 1045832"/>
                  <a:gd name="connsiteY2" fmla="*/ 155775 h 357009"/>
                  <a:gd name="connsiteX3" fmla="*/ 882717 w 1045832"/>
                  <a:gd name="connsiteY3" fmla="*/ 70098 h 357009"/>
                  <a:gd name="connsiteX4" fmla="*/ 944421 w 1045832"/>
                  <a:gd name="connsiteY4" fmla="*/ 2106 h 357009"/>
                  <a:gd name="connsiteX5" fmla="*/ 1034028 w 1045832"/>
                  <a:gd name="connsiteY5" fmla="*/ 39050 h 357009"/>
                  <a:gd name="connsiteX6" fmla="*/ 984115 w 1045832"/>
                  <a:gd name="connsiteY6" fmla="*/ 162063 h 357009"/>
                  <a:gd name="connsiteX7" fmla="*/ 984115 w 1045832"/>
                  <a:gd name="connsiteY7" fmla="*/ 259138 h 357009"/>
                  <a:gd name="connsiteX8" fmla="*/ 951102 w 1045832"/>
                  <a:gd name="connsiteY8" fmla="*/ 292545 h 357009"/>
                  <a:gd name="connsiteX9" fmla="*/ 182757 w 1045832"/>
                  <a:gd name="connsiteY9" fmla="*/ 294117 h 357009"/>
                  <a:gd name="connsiteX10" fmla="*/ 154853 w 1045832"/>
                  <a:gd name="connsiteY10" fmla="*/ 310623 h 357009"/>
                  <a:gd name="connsiteX11" fmla="*/ 61708 w 1045832"/>
                  <a:gd name="connsiteY11" fmla="*/ 354641 h 357009"/>
                  <a:gd name="connsiteX12" fmla="*/ 4 w 1045832"/>
                  <a:gd name="connsiteY12" fmla="*/ 275645 h 357009"/>
                  <a:gd name="connsiteX13" fmla="*/ 62494 w 1045832"/>
                  <a:gd name="connsiteY13" fmla="*/ 195077 h 357009"/>
                  <a:gd name="connsiteX14" fmla="*/ 155638 w 1045832"/>
                  <a:gd name="connsiteY14" fmla="*/ 239880 h 357009"/>
                  <a:gd name="connsiteX15" fmla="*/ 176468 w 1045832"/>
                  <a:gd name="connsiteY15" fmla="*/ 254815 h 357009"/>
                  <a:gd name="connsiteX16" fmla="*/ 929093 w 1045832"/>
                  <a:gd name="connsiteY16" fmla="*/ 252850 h 357009"/>
                  <a:gd name="connsiteX17" fmla="*/ 945207 w 1045832"/>
                  <a:gd name="connsiteY17" fmla="*/ 251671 h 357009"/>
                  <a:gd name="connsiteX18" fmla="*/ 1006124 w 1045832"/>
                  <a:gd name="connsiteY18" fmla="*/ 80709 h 357009"/>
                  <a:gd name="connsiteX19" fmla="*/ 963286 w 1045832"/>
                  <a:gd name="connsiteY19" fmla="*/ 39050 h 357009"/>
                  <a:gd name="connsiteX20" fmla="*/ 922019 w 1045832"/>
                  <a:gd name="connsiteY20" fmla="*/ 82281 h 357009"/>
                  <a:gd name="connsiteX21" fmla="*/ 964857 w 1045832"/>
                  <a:gd name="connsiteY21" fmla="*/ 123941 h 357009"/>
                  <a:gd name="connsiteX22" fmla="*/ 1006124 w 1045832"/>
                  <a:gd name="connsiteY22" fmla="*/ 80709 h 357009"/>
                  <a:gd name="connsiteX23" fmla="*/ 82145 w 1045832"/>
                  <a:gd name="connsiteY23" fmla="*/ 316911 h 357009"/>
                  <a:gd name="connsiteX24" fmla="*/ 124590 w 1045832"/>
                  <a:gd name="connsiteY24" fmla="*/ 275252 h 357009"/>
                  <a:gd name="connsiteX25" fmla="*/ 82538 w 1045832"/>
                  <a:gd name="connsiteY25" fmla="*/ 233199 h 357009"/>
                  <a:gd name="connsiteX26" fmla="*/ 40092 w 1045832"/>
                  <a:gd name="connsiteY26" fmla="*/ 274859 h 357009"/>
                  <a:gd name="connsiteX27" fmla="*/ 82145 w 1045832"/>
                  <a:gd name="connsiteY27" fmla="*/ 316911 h 35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5832" h="357009">
                    <a:moveTo>
                      <a:pt x="945207" y="251671"/>
                    </a:moveTo>
                    <a:cubicBezTo>
                      <a:pt x="945207" y="223374"/>
                      <a:pt x="945993" y="197042"/>
                      <a:pt x="944421" y="171103"/>
                    </a:cubicBezTo>
                    <a:cubicBezTo>
                      <a:pt x="944028" y="165600"/>
                      <a:pt x="935381" y="158919"/>
                      <a:pt x="928700" y="155775"/>
                    </a:cubicBezTo>
                    <a:cubicBezTo>
                      <a:pt x="896080" y="139269"/>
                      <a:pt x="878787" y="107827"/>
                      <a:pt x="882717" y="70098"/>
                    </a:cubicBezTo>
                    <a:cubicBezTo>
                      <a:pt x="886254" y="37477"/>
                      <a:pt x="912194" y="8787"/>
                      <a:pt x="944421" y="2106"/>
                    </a:cubicBezTo>
                    <a:cubicBezTo>
                      <a:pt x="980971" y="-5754"/>
                      <a:pt x="1016343" y="8787"/>
                      <a:pt x="1034028" y="39050"/>
                    </a:cubicBezTo>
                    <a:cubicBezTo>
                      <a:pt x="1061146" y="85032"/>
                      <a:pt x="1040316" y="138089"/>
                      <a:pt x="984115" y="162063"/>
                    </a:cubicBezTo>
                    <a:cubicBezTo>
                      <a:pt x="984115" y="193898"/>
                      <a:pt x="984115" y="226518"/>
                      <a:pt x="984115" y="259138"/>
                    </a:cubicBezTo>
                    <a:cubicBezTo>
                      <a:pt x="984115" y="287042"/>
                      <a:pt x="978613" y="292545"/>
                      <a:pt x="951102" y="292545"/>
                    </a:cubicBezTo>
                    <a:cubicBezTo>
                      <a:pt x="694856" y="293330"/>
                      <a:pt x="439003" y="294117"/>
                      <a:pt x="182757" y="294117"/>
                    </a:cubicBezTo>
                    <a:cubicBezTo>
                      <a:pt x="169001" y="294117"/>
                      <a:pt x="161141" y="296082"/>
                      <a:pt x="154853" y="310623"/>
                    </a:cubicBezTo>
                    <a:cubicBezTo>
                      <a:pt x="139525" y="346388"/>
                      <a:pt x="99830" y="363680"/>
                      <a:pt x="61708" y="354641"/>
                    </a:cubicBezTo>
                    <a:cubicBezTo>
                      <a:pt x="25943" y="345995"/>
                      <a:pt x="4" y="312981"/>
                      <a:pt x="4" y="275645"/>
                    </a:cubicBezTo>
                    <a:cubicBezTo>
                      <a:pt x="-389" y="237522"/>
                      <a:pt x="26336" y="203330"/>
                      <a:pt x="62494" y="195077"/>
                    </a:cubicBezTo>
                    <a:cubicBezTo>
                      <a:pt x="101402" y="186430"/>
                      <a:pt x="139525" y="204116"/>
                      <a:pt x="155638" y="239880"/>
                    </a:cubicBezTo>
                    <a:cubicBezTo>
                      <a:pt x="160355" y="249706"/>
                      <a:pt x="164285" y="254815"/>
                      <a:pt x="176468" y="254815"/>
                    </a:cubicBezTo>
                    <a:cubicBezTo>
                      <a:pt x="427212" y="254029"/>
                      <a:pt x="678349" y="253636"/>
                      <a:pt x="929093" y="252850"/>
                    </a:cubicBezTo>
                    <a:cubicBezTo>
                      <a:pt x="934202" y="252850"/>
                      <a:pt x="938525" y="252457"/>
                      <a:pt x="945207" y="251671"/>
                    </a:cubicBezTo>
                    <a:close/>
                    <a:moveTo>
                      <a:pt x="1006124" y="80709"/>
                    </a:moveTo>
                    <a:cubicBezTo>
                      <a:pt x="1005731" y="56735"/>
                      <a:pt x="987652" y="38656"/>
                      <a:pt x="963286" y="39050"/>
                    </a:cubicBezTo>
                    <a:cubicBezTo>
                      <a:pt x="939311" y="39443"/>
                      <a:pt x="921626" y="57914"/>
                      <a:pt x="922019" y="82281"/>
                    </a:cubicBezTo>
                    <a:cubicBezTo>
                      <a:pt x="922412" y="105862"/>
                      <a:pt x="941277" y="124334"/>
                      <a:pt x="964857" y="123941"/>
                    </a:cubicBezTo>
                    <a:cubicBezTo>
                      <a:pt x="988832" y="123548"/>
                      <a:pt x="1006517" y="105076"/>
                      <a:pt x="1006124" y="80709"/>
                    </a:cubicBezTo>
                    <a:close/>
                    <a:moveTo>
                      <a:pt x="82145" y="316911"/>
                    </a:moveTo>
                    <a:cubicBezTo>
                      <a:pt x="106512" y="316911"/>
                      <a:pt x="124197" y="299619"/>
                      <a:pt x="124590" y="275252"/>
                    </a:cubicBezTo>
                    <a:cubicBezTo>
                      <a:pt x="124983" y="250885"/>
                      <a:pt x="107298" y="233592"/>
                      <a:pt x="82538" y="233199"/>
                    </a:cubicBezTo>
                    <a:cubicBezTo>
                      <a:pt x="57778" y="233199"/>
                      <a:pt x="40485" y="250099"/>
                      <a:pt x="40092" y="274859"/>
                    </a:cubicBezTo>
                    <a:cubicBezTo>
                      <a:pt x="40092" y="299226"/>
                      <a:pt x="57778" y="316911"/>
                      <a:pt x="82145" y="3169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28">
                <a:extLst>
                  <a:ext uri="{FF2B5EF4-FFF2-40B4-BE49-F238E27FC236}">
                    <a16:creationId xmlns:a16="http://schemas.microsoft.com/office/drawing/2014/main" id="{78A40E10-3A66-47A4-05D6-BAF41642D916}"/>
                  </a:ext>
                </a:extLst>
              </p:cNvPr>
              <p:cNvSpPr/>
              <p:nvPr/>
            </p:nvSpPr>
            <p:spPr>
              <a:xfrm>
                <a:off x="4676188" y="2335444"/>
                <a:ext cx="449614" cy="606981"/>
              </a:xfrm>
              <a:custGeom>
                <a:avLst/>
                <a:gdLst>
                  <a:gd name="connsiteX0" fmla="*/ 408740 w 449614"/>
                  <a:gd name="connsiteY0" fmla="*/ 504818 h 606981"/>
                  <a:gd name="connsiteX1" fmla="*/ 408740 w 449614"/>
                  <a:gd name="connsiteY1" fmla="*/ 102763 h 606981"/>
                  <a:gd name="connsiteX2" fmla="*/ 244853 w 449614"/>
                  <a:gd name="connsiteY2" fmla="*/ 103549 h 606981"/>
                  <a:gd name="connsiteX3" fmla="*/ 230704 w 449614"/>
                  <a:gd name="connsiteY3" fmla="*/ 118090 h 606981"/>
                  <a:gd name="connsiteX4" fmla="*/ 152494 w 449614"/>
                  <a:gd name="connsiteY4" fmla="*/ 163680 h 606981"/>
                  <a:gd name="connsiteX5" fmla="*/ 80572 w 449614"/>
                  <a:gd name="connsiteY5" fmla="*/ 111802 h 606981"/>
                  <a:gd name="connsiteX6" fmla="*/ 99437 w 449614"/>
                  <a:gd name="connsiteY6" fmla="*/ 23373 h 606981"/>
                  <a:gd name="connsiteX7" fmla="*/ 230704 w 449614"/>
                  <a:gd name="connsiteY7" fmla="*/ 48133 h 606981"/>
                  <a:gd name="connsiteX8" fmla="*/ 255464 w 449614"/>
                  <a:gd name="connsiteY8" fmla="*/ 63461 h 606981"/>
                  <a:gd name="connsiteX9" fmla="*/ 420531 w 449614"/>
                  <a:gd name="connsiteY9" fmla="*/ 63068 h 606981"/>
                  <a:gd name="connsiteX10" fmla="*/ 449614 w 449614"/>
                  <a:gd name="connsiteY10" fmla="*/ 91758 h 606981"/>
                  <a:gd name="connsiteX11" fmla="*/ 449614 w 449614"/>
                  <a:gd name="connsiteY11" fmla="*/ 515822 h 606981"/>
                  <a:gd name="connsiteX12" fmla="*/ 420138 w 449614"/>
                  <a:gd name="connsiteY12" fmla="*/ 544512 h 606981"/>
                  <a:gd name="connsiteX13" fmla="*/ 178433 w 449614"/>
                  <a:gd name="connsiteY13" fmla="*/ 544512 h 606981"/>
                  <a:gd name="connsiteX14" fmla="*/ 156424 w 449614"/>
                  <a:gd name="connsiteY14" fmla="*/ 558268 h 606981"/>
                  <a:gd name="connsiteX15" fmla="*/ 64459 w 449614"/>
                  <a:gd name="connsiteY15" fmla="*/ 605037 h 606981"/>
                  <a:gd name="connsiteX16" fmla="*/ 4 w 449614"/>
                  <a:gd name="connsiteY16" fmla="*/ 524075 h 606981"/>
                  <a:gd name="connsiteX17" fmla="*/ 61708 w 449614"/>
                  <a:gd name="connsiteY17" fmla="*/ 445079 h 606981"/>
                  <a:gd name="connsiteX18" fmla="*/ 157603 w 449614"/>
                  <a:gd name="connsiteY18" fmla="*/ 491455 h 606981"/>
                  <a:gd name="connsiteX19" fmla="*/ 171359 w 449614"/>
                  <a:gd name="connsiteY19" fmla="*/ 504031 h 606981"/>
                  <a:gd name="connsiteX20" fmla="*/ 408740 w 449614"/>
                  <a:gd name="connsiteY20" fmla="*/ 504818 h 606981"/>
                  <a:gd name="connsiteX21" fmla="*/ 82931 w 449614"/>
                  <a:gd name="connsiteY21" fmla="*/ 482809 h 606981"/>
                  <a:gd name="connsiteX22" fmla="*/ 40485 w 449614"/>
                  <a:gd name="connsiteY22" fmla="*/ 524468 h 606981"/>
                  <a:gd name="connsiteX23" fmla="*/ 82537 w 449614"/>
                  <a:gd name="connsiteY23" fmla="*/ 566914 h 606981"/>
                  <a:gd name="connsiteX24" fmla="*/ 124983 w 449614"/>
                  <a:gd name="connsiteY24" fmla="*/ 525254 h 606981"/>
                  <a:gd name="connsiteX25" fmla="*/ 82931 w 449614"/>
                  <a:gd name="connsiteY25" fmla="*/ 482809 h 606981"/>
                  <a:gd name="connsiteX26" fmla="*/ 156424 w 449614"/>
                  <a:gd name="connsiteY26" fmla="*/ 39880 h 606981"/>
                  <a:gd name="connsiteX27" fmla="*/ 115158 w 449614"/>
                  <a:gd name="connsiteY27" fmla="*/ 82719 h 606981"/>
                  <a:gd name="connsiteX28" fmla="*/ 157997 w 449614"/>
                  <a:gd name="connsiteY28" fmla="*/ 123985 h 606981"/>
                  <a:gd name="connsiteX29" fmla="*/ 199656 w 449614"/>
                  <a:gd name="connsiteY29" fmla="*/ 81147 h 606981"/>
                  <a:gd name="connsiteX30" fmla="*/ 156424 w 449614"/>
                  <a:gd name="connsiteY30" fmla="*/ 39880 h 6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14" h="606981">
                    <a:moveTo>
                      <a:pt x="408740" y="504818"/>
                    </a:moveTo>
                    <a:cubicBezTo>
                      <a:pt x="408740" y="369620"/>
                      <a:pt x="408740" y="236781"/>
                      <a:pt x="408740" y="102763"/>
                    </a:cubicBezTo>
                    <a:cubicBezTo>
                      <a:pt x="353325" y="102763"/>
                      <a:pt x="299089" y="102370"/>
                      <a:pt x="244853" y="103549"/>
                    </a:cubicBezTo>
                    <a:cubicBezTo>
                      <a:pt x="240137" y="103549"/>
                      <a:pt x="233848" y="112195"/>
                      <a:pt x="230704" y="118090"/>
                    </a:cubicBezTo>
                    <a:cubicBezTo>
                      <a:pt x="215377" y="147959"/>
                      <a:pt x="185901" y="166038"/>
                      <a:pt x="152494" y="163680"/>
                    </a:cubicBezTo>
                    <a:cubicBezTo>
                      <a:pt x="117909" y="161322"/>
                      <a:pt x="92756" y="144422"/>
                      <a:pt x="80572" y="111802"/>
                    </a:cubicBezTo>
                    <a:cubicBezTo>
                      <a:pt x="68389" y="78789"/>
                      <a:pt x="74284" y="48133"/>
                      <a:pt x="99437" y="23373"/>
                    </a:cubicBezTo>
                    <a:cubicBezTo>
                      <a:pt x="139525" y="-16321"/>
                      <a:pt x="207910" y="-3745"/>
                      <a:pt x="230704" y="48133"/>
                    </a:cubicBezTo>
                    <a:cubicBezTo>
                      <a:pt x="236207" y="60710"/>
                      <a:pt x="242888" y="63461"/>
                      <a:pt x="255464" y="63461"/>
                    </a:cubicBezTo>
                    <a:cubicBezTo>
                      <a:pt x="310487" y="62675"/>
                      <a:pt x="365509" y="63068"/>
                      <a:pt x="420531" y="63068"/>
                    </a:cubicBezTo>
                    <a:cubicBezTo>
                      <a:pt x="443719" y="63068"/>
                      <a:pt x="449614" y="68570"/>
                      <a:pt x="449614" y="91758"/>
                    </a:cubicBezTo>
                    <a:cubicBezTo>
                      <a:pt x="449614" y="233244"/>
                      <a:pt x="449614" y="374729"/>
                      <a:pt x="449614" y="515822"/>
                    </a:cubicBezTo>
                    <a:cubicBezTo>
                      <a:pt x="449614" y="539010"/>
                      <a:pt x="443719" y="544512"/>
                      <a:pt x="420138" y="544512"/>
                    </a:cubicBezTo>
                    <a:cubicBezTo>
                      <a:pt x="339570" y="544512"/>
                      <a:pt x="259002" y="544905"/>
                      <a:pt x="178433" y="544512"/>
                    </a:cubicBezTo>
                    <a:cubicBezTo>
                      <a:pt x="167429" y="544512"/>
                      <a:pt x="161534" y="547263"/>
                      <a:pt x="156424" y="558268"/>
                    </a:cubicBezTo>
                    <a:cubicBezTo>
                      <a:pt x="140311" y="594818"/>
                      <a:pt x="102974" y="613290"/>
                      <a:pt x="64459" y="605037"/>
                    </a:cubicBezTo>
                    <a:cubicBezTo>
                      <a:pt x="26729" y="597176"/>
                      <a:pt x="-389" y="562984"/>
                      <a:pt x="4" y="524075"/>
                    </a:cubicBezTo>
                    <a:cubicBezTo>
                      <a:pt x="4" y="486739"/>
                      <a:pt x="26336" y="452939"/>
                      <a:pt x="61708" y="445079"/>
                    </a:cubicBezTo>
                    <a:cubicBezTo>
                      <a:pt x="102581" y="435647"/>
                      <a:pt x="139918" y="454118"/>
                      <a:pt x="157603" y="491455"/>
                    </a:cubicBezTo>
                    <a:cubicBezTo>
                      <a:pt x="159962" y="496564"/>
                      <a:pt x="166643" y="504031"/>
                      <a:pt x="171359" y="504031"/>
                    </a:cubicBezTo>
                    <a:cubicBezTo>
                      <a:pt x="249962" y="505210"/>
                      <a:pt x="328565" y="504818"/>
                      <a:pt x="408740" y="504818"/>
                    </a:cubicBezTo>
                    <a:close/>
                    <a:moveTo>
                      <a:pt x="82931" y="482809"/>
                    </a:moveTo>
                    <a:cubicBezTo>
                      <a:pt x="58564" y="482809"/>
                      <a:pt x="40485" y="500101"/>
                      <a:pt x="40485" y="524468"/>
                    </a:cubicBezTo>
                    <a:cubicBezTo>
                      <a:pt x="40485" y="548835"/>
                      <a:pt x="58171" y="566914"/>
                      <a:pt x="82537" y="566914"/>
                    </a:cubicBezTo>
                    <a:cubicBezTo>
                      <a:pt x="106511" y="566914"/>
                      <a:pt x="124983" y="548835"/>
                      <a:pt x="124983" y="525254"/>
                    </a:cubicBezTo>
                    <a:cubicBezTo>
                      <a:pt x="124983" y="501280"/>
                      <a:pt x="107298" y="483202"/>
                      <a:pt x="82931" y="482809"/>
                    </a:cubicBezTo>
                    <a:close/>
                    <a:moveTo>
                      <a:pt x="156424" y="39880"/>
                    </a:moveTo>
                    <a:cubicBezTo>
                      <a:pt x="132057" y="40273"/>
                      <a:pt x="114765" y="58352"/>
                      <a:pt x="115158" y="82719"/>
                    </a:cubicBezTo>
                    <a:cubicBezTo>
                      <a:pt x="115551" y="107086"/>
                      <a:pt x="133630" y="124378"/>
                      <a:pt x="157997" y="123985"/>
                    </a:cubicBezTo>
                    <a:cubicBezTo>
                      <a:pt x="181970" y="123592"/>
                      <a:pt x="200049" y="105514"/>
                      <a:pt x="199656" y="81147"/>
                    </a:cubicBezTo>
                    <a:cubicBezTo>
                      <a:pt x="198870" y="57566"/>
                      <a:pt x="180398" y="39880"/>
                      <a:pt x="156424" y="39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9">
                <a:extLst>
                  <a:ext uri="{FF2B5EF4-FFF2-40B4-BE49-F238E27FC236}">
                    <a16:creationId xmlns:a16="http://schemas.microsoft.com/office/drawing/2014/main" id="{5CFE6A6B-EBF7-159D-6213-1BBB77FA9B6C}"/>
                  </a:ext>
                </a:extLst>
              </p:cNvPr>
              <p:cNvSpPr/>
              <p:nvPr/>
            </p:nvSpPr>
            <p:spPr>
              <a:xfrm>
                <a:off x="5279074" y="1700703"/>
                <a:ext cx="1080631" cy="353922"/>
              </a:xfrm>
              <a:custGeom>
                <a:avLst/>
                <a:gdLst>
                  <a:gd name="connsiteX0" fmla="*/ 917696 w 1080631"/>
                  <a:gd name="connsiteY0" fmla="*/ 62303 h 353922"/>
                  <a:gd name="connsiteX1" fmla="*/ 1025775 w 1080631"/>
                  <a:gd name="connsiteY1" fmla="*/ 4923 h 353922"/>
                  <a:gd name="connsiteX2" fmla="*/ 1080404 w 1080631"/>
                  <a:gd name="connsiteY2" fmla="*/ 86670 h 353922"/>
                  <a:gd name="connsiteX3" fmla="*/ 1015163 w 1080631"/>
                  <a:gd name="connsiteY3" fmla="*/ 162915 h 353922"/>
                  <a:gd name="connsiteX4" fmla="*/ 925556 w 1080631"/>
                  <a:gd name="connsiteY4" fmla="*/ 118111 h 353922"/>
                  <a:gd name="connsiteX5" fmla="*/ 899617 w 1080631"/>
                  <a:gd name="connsiteY5" fmla="*/ 101605 h 353922"/>
                  <a:gd name="connsiteX6" fmla="*/ 675598 w 1080631"/>
                  <a:gd name="connsiteY6" fmla="*/ 102391 h 353922"/>
                  <a:gd name="connsiteX7" fmla="*/ 638655 w 1080631"/>
                  <a:gd name="connsiteY7" fmla="*/ 111430 h 353922"/>
                  <a:gd name="connsiteX8" fmla="*/ 315203 w 1080631"/>
                  <a:gd name="connsiteY8" fmla="*/ 279641 h 353922"/>
                  <a:gd name="connsiteX9" fmla="*/ 268827 w 1080631"/>
                  <a:gd name="connsiteY9" fmla="*/ 290645 h 353922"/>
                  <a:gd name="connsiteX10" fmla="*/ 176468 w 1080631"/>
                  <a:gd name="connsiteY10" fmla="*/ 291038 h 353922"/>
                  <a:gd name="connsiteX11" fmla="*/ 156424 w 1080631"/>
                  <a:gd name="connsiteY11" fmla="*/ 304401 h 353922"/>
                  <a:gd name="connsiteX12" fmla="*/ 63280 w 1080631"/>
                  <a:gd name="connsiteY12" fmla="*/ 351956 h 353922"/>
                  <a:gd name="connsiteX13" fmla="*/ 4 w 1080631"/>
                  <a:gd name="connsiteY13" fmla="*/ 272567 h 353922"/>
                  <a:gd name="connsiteX14" fmla="*/ 62494 w 1080631"/>
                  <a:gd name="connsiteY14" fmla="*/ 192391 h 353922"/>
                  <a:gd name="connsiteX15" fmla="*/ 156424 w 1080631"/>
                  <a:gd name="connsiteY15" fmla="*/ 238767 h 353922"/>
                  <a:gd name="connsiteX16" fmla="*/ 176468 w 1080631"/>
                  <a:gd name="connsiteY16" fmla="*/ 252130 h 353922"/>
                  <a:gd name="connsiteX17" fmla="*/ 272757 w 1080631"/>
                  <a:gd name="connsiteY17" fmla="*/ 251344 h 353922"/>
                  <a:gd name="connsiteX18" fmla="*/ 298696 w 1080631"/>
                  <a:gd name="connsiteY18" fmla="*/ 243876 h 353922"/>
                  <a:gd name="connsiteX19" fmla="*/ 629222 w 1080631"/>
                  <a:gd name="connsiteY19" fmla="*/ 71736 h 353922"/>
                  <a:gd name="connsiteX20" fmla="*/ 666166 w 1080631"/>
                  <a:gd name="connsiteY20" fmla="*/ 62696 h 353922"/>
                  <a:gd name="connsiteX21" fmla="*/ 917696 w 1080631"/>
                  <a:gd name="connsiteY21" fmla="*/ 62303 h 353922"/>
                  <a:gd name="connsiteX22" fmla="*/ 1040316 w 1080631"/>
                  <a:gd name="connsiteY22" fmla="*/ 81168 h 353922"/>
                  <a:gd name="connsiteX23" fmla="*/ 997085 w 1080631"/>
                  <a:gd name="connsiteY23" fmla="*/ 39901 h 353922"/>
                  <a:gd name="connsiteX24" fmla="*/ 955818 w 1080631"/>
                  <a:gd name="connsiteY24" fmla="*/ 83526 h 353922"/>
                  <a:gd name="connsiteX25" fmla="*/ 999050 w 1080631"/>
                  <a:gd name="connsiteY25" fmla="*/ 124793 h 353922"/>
                  <a:gd name="connsiteX26" fmla="*/ 1040316 w 1080631"/>
                  <a:gd name="connsiteY26" fmla="*/ 81168 h 353922"/>
                  <a:gd name="connsiteX27" fmla="*/ 123018 w 1080631"/>
                  <a:gd name="connsiteY27" fmla="*/ 272174 h 353922"/>
                  <a:gd name="connsiteX28" fmla="*/ 80965 w 1080631"/>
                  <a:gd name="connsiteY28" fmla="*/ 230514 h 353922"/>
                  <a:gd name="connsiteX29" fmla="*/ 38913 w 1080631"/>
                  <a:gd name="connsiteY29" fmla="*/ 272174 h 353922"/>
                  <a:gd name="connsiteX30" fmla="*/ 80965 w 1080631"/>
                  <a:gd name="connsiteY30" fmla="*/ 314226 h 353922"/>
                  <a:gd name="connsiteX31" fmla="*/ 123018 w 1080631"/>
                  <a:gd name="connsiteY31" fmla="*/ 272174 h 3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0631" h="353922">
                    <a:moveTo>
                      <a:pt x="917696" y="62303"/>
                    </a:moveTo>
                    <a:cubicBezTo>
                      <a:pt x="939704" y="10425"/>
                      <a:pt x="980185" y="-10405"/>
                      <a:pt x="1025775" y="4923"/>
                    </a:cubicBezTo>
                    <a:cubicBezTo>
                      <a:pt x="1060753" y="16713"/>
                      <a:pt x="1083155" y="50513"/>
                      <a:pt x="1080404" y="86670"/>
                    </a:cubicBezTo>
                    <a:cubicBezTo>
                      <a:pt x="1077653" y="125579"/>
                      <a:pt x="1052107" y="155055"/>
                      <a:pt x="1015163" y="162915"/>
                    </a:cubicBezTo>
                    <a:cubicBezTo>
                      <a:pt x="979399" y="170382"/>
                      <a:pt x="940098" y="152304"/>
                      <a:pt x="925556" y="118111"/>
                    </a:cubicBezTo>
                    <a:cubicBezTo>
                      <a:pt x="919661" y="104356"/>
                      <a:pt x="912586" y="101605"/>
                      <a:pt x="899617" y="101605"/>
                    </a:cubicBezTo>
                    <a:cubicBezTo>
                      <a:pt x="824944" y="101998"/>
                      <a:pt x="750271" y="101605"/>
                      <a:pt x="675598" y="102391"/>
                    </a:cubicBezTo>
                    <a:cubicBezTo>
                      <a:pt x="663022" y="102391"/>
                      <a:pt x="649659" y="105535"/>
                      <a:pt x="638655" y="111430"/>
                    </a:cubicBezTo>
                    <a:cubicBezTo>
                      <a:pt x="530575" y="167238"/>
                      <a:pt x="423282" y="224226"/>
                      <a:pt x="315203" y="279641"/>
                    </a:cubicBezTo>
                    <a:cubicBezTo>
                      <a:pt x="301447" y="286715"/>
                      <a:pt x="284547" y="289859"/>
                      <a:pt x="268827" y="290645"/>
                    </a:cubicBezTo>
                    <a:cubicBezTo>
                      <a:pt x="238172" y="292217"/>
                      <a:pt x="207123" y="291431"/>
                      <a:pt x="176468" y="291038"/>
                    </a:cubicBezTo>
                    <a:cubicBezTo>
                      <a:pt x="165464" y="290645"/>
                      <a:pt x="160748" y="294182"/>
                      <a:pt x="156424" y="304401"/>
                    </a:cubicBezTo>
                    <a:cubicBezTo>
                      <a:pt x="139918" y="342130"/>
                      <a:pt x="102974" y="360209"/>
                      <a:pt x="63280" y="351956"/>
                    </a:cubicBezTo>
                    <a:cubicBezTo>
                      <a:pt x="26729" y="344488"/>
                      <a:pt x="4" y="310689"/>
                      <a:pt x="4" y="272567"/>
                    </a:cubicBezTo>
                    <a:cubicBezTo>
                      <a:pt x="-389" y="234051"/>
                      <a:pt x="26336" y="200252"/>
                      <a:pt x="62494" y="192391"/>
                    </a:cubicBezTo>
                    <a:cubicBezTo>
                      <a:pt x="102188" y="183745"/>
                      <a:pt x="139918" y="201824"/>
                      <a:pt x="156424" y="238767"/>
                    </a:cubicBezTo>
                    <a:cubicBezTo>
                      <a:pt x="160748" y="248593"/>
                      <a:pt x="165464" y="252130"/>
                      <a:pt x="176468" y="252130"/>
                    </a:cubicBezTo>
                    <a:cubicBezTo>
                      <a:pt x="208695" y="251344"/>
                      <a:pt x="240530" y="252523"/>
                      <a:pt x="272757" y="251344"/>
                    </a:cubicBezTo>
                    <a:cubicBezTo>
                      <a:pt x="281403" y="250951"/>
                      <a:pt x="290836" y="248200"/>
                      <a:pt x="298696" y="243876"/>
                    </a:cubicBezTo>
                    <a:cubicBezTo>
                      <a:pt x="408740" y="186496"/>
                      <a:pt x="518785" y="128723"/>
                      <a:pt x="629222" y="71736"/>
                    </a:cubicBezTo>
                    <a:cubicBezTo>
                      <a:pt x="640226" y="65840"/>
                      <a:pt x="653982" y="62696"/>
                      <a:pt x="666166" y="62696"/>
                    </a:cubicBezTo>
                    <a:cubicBezTo>
                      <a:pt x="749092" y="61910"/>
                      <a:pt x="832804" y="62303"/>
                      <a:pt x="917696" y="62303"/>
                    </a:cubicBezTo>
                    <a:close/>
                    <a:moveTo>
                      <a:pt x="1040316" y="81168"/>
                    </a:moveTo>
                    <a:cubicBezTo>
                      <a:pt x="1039923" y="57194"/>
                      <a:pt x="1021059" y="39115"/>
                      <a:pt x="997085" y="39901"/>
                    </a:cubicBezTo>
                    <a:cubicBezTo>
                      <a:pt x="973504" y="40687"/>
                      <a:pt x="955425" y="59552"/>
                      <a:pt x="955818" y="83526"/>
                    </a:cubicBezTo>
                    <a:cubicBezTo>
                      <a:pt x="956211" y="107107"/>
                      <a:pt x="975076" y="125186"/>
                      <a:pt x="999050" y="124793"/>
                    </a:cubicBezTo>
                    <a:cubicBezTo>
                      <a:pt x="1023417" y="124007"/>
                      <a:pt x="1040709" y="105928"/>
                      <a:pt x="1040316" y="81168"/>
                    </a:cubicBezTo>
                    <a:close/>
                    <a:moveTo>
                      <a:pt x="123018" y="272174"/>
                    </a:moveTo>
                    <a:cubicBezTo>
                      <a:pt x="123018" y="247807"/>
                      <a:pt x="106118" y="230514"/>
                      <a:pt x="80965" y="230514"/>
                    </a:cubicBezTo>
                    <a:cubicBezTo>
                      <a:pt x="56205" y="230514"/>
                      <a:pt x="38913" y="247414"/>
                      <a:pt x="38913" y="272174"/>
                    </a:cubicBezTo>
                    <a:cubicBezTo>
                      <a:pt x="38913" y="296540"/>
                      <a:pt x="56205" y="313833"/>
                      <a:pt x="80965" y="314226"/>
                    </a:cubicBezTo>
                    <a:cubicBezTo>
                      <a:pt x="105332" y="314226"/>
                      <a:pt x="123018" y="296540"/>
                      <a:pt x="123018" y="272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30">
                <a:extLst>
                  <a:ext uri="{FF2B5EF4-FFF2-40B4-BE49-F238E27FC236}">
                    <a16:creationId xmlns:a16="http://schemas.microsoft.com/office/drawing/2014/main" id="{648CC298-C1D3-178C-3E58-8086CB94A140}"/>
                  </a:ext>
                </a:extLst>
              </p:cNvPr>
              <p:cNvSpPr/>
              <p:nvPr/>
            </p:nvSpPr>
            <p:spPr>
              <a:xfrm>
                <a:off x="5782799" y="4201835"/>
                <a:ext cx="671343" cy="857412"/>
              </a:xfrm>
              <a:custGeom>
                <a:avLst/>
                <a:gdLst>
                  <a:gd name="connsiteX0" fmla="*/ 208817 w 671343"/>
                  <a:gd name="connsiteY0" fmla="*/ 101624 h 857412"/>
                  <a:gd name="connsiteX1" fmla="*/ 198991 w 671343"/>
                  <a:gd name="connsiteY1" fmla="*/ 101624 h 857412"/>
                  <a:gd name="connsiteX2" fmla="*/ 148685 w 671343"/>
                  <a:gd name="connsiteY2" fmla="*/ 127170 h 857412"/>
                  <a:gd name="connsiteX3" fmla="*/ 56327 w 671343"/>
                  <a:gd name="connsiteY3" fmla="*/ 159790 h 857412"/>
                  <a:gd name="connsiteX4" fmla="*/ 125 w 671343"/>
                  <a:gd name="connsiteY4" fmla="*/ 75292 h 857412"/>
                  <a:gd name="connsiteX5" fmla="*/ 63401 w 671343"/>
                  <a:gd name="connsiteY5" fmla="*/ 1798 h 857412"/>
                  <a:gd name="connsiteX6" fmla="*/ 153794 w 671343"/>
                  <a:gd name="connsiteY6" fmla="*/ 44243 h 857412"/>
                  <a:gd name="connsiteX7" fmla="*/ 183271 w 671343"/>
                  <a:gd name="connsiteY7" fmla="*/ 61536 h 857412"/>
                  <a:gd name="connsiteX8" fmla="*/ 257944 w 671343"/>
                  <a:gd name="connsiteY8" fmla="*/ 61143 h 857412"/>
                  <a:gd name="connsiteX9" fmla="*/ 295673 w 671343"/>
                  <a:gd name="connsiteY9" fmla="*/ 84724 h 857412"/>
                  <a:gd name="connsiteX10" fmla="*/ 567247 w 671343"/>
                  <a:gd name="connsiteY10" fmla="*/ 673854 h 857412"/>
                  <a:gd name="connsiteX11" fmla="*/ 595544 w 671343"/>
                  <a:gd name="connsiteY11" fmla="*/ 693898 h 857412"/>
                  <a:gd name="connsiteX12" fmla="*/ 670610 w 671343"/>
                  <a:gd name="connsiteY12" fmla="*/ 766606 h 857412"/>
                  <a:gd name="connsiteX13" fmla="*/ 618339 w 671343"/>
                  <a:gd name="connsiteY13" fmla="*/ 851890 h 857412"/>
                  <a:gd name="connsiteX14" fmla="*/ 521264 w 671343"/>
                  <a:gd name="connsiteY14" fmla="*/ 821235 h 857412"/>
                  <a:gd name="connsiteX15" fmla="*/ 529124 w 671343"/>
                  <a:gd name="connsiteY15" fmla="*/ 720230 h 857412"/>
                  <a:gd name="connsiteX16" fmla="*/ 533447 w 671343"/>
                  <a:gd name="connsiteY16" fmla="*/ 693505 h 857412"/>
                  <a:gd name="connsiteX17" fmla="*/ 267376 w 671343"/>
                  <a:gd name="connsiteY17" fmla="*/ 116951 h 857412"/>
                  <a:gd name="connsiteX18" fmla="*/ 242223 w 671343"/>
                  <a:gd name="connsiteY18" fmla="*/ 100838 h 857412"/>
                  <a:gd name="connsiteX19" fmla="*/ 208817 w 671343"/>
                  <a:gd name="connsiteY19" fmla="*/ 101624 h 857412"/>
                  <a:gd name="connsiteX20" fmla="*/ 546810 w 671343"/>
                  <a:gd name="connsiteY20" fmla="*/ 774073 h 857412"/>
                  <a:gd name="connsiteX21" fmla="*/ 587291 w 671343"/>
                  <a:gd name="connsiteY21" fmla="*/ 818484 h 857412"/>
                  <a:gd name="connsiteX22" fmla="*/ 631308 w 671343"/>
                  <a:gd name="connsiteY22" fmla="*/ 777610 h 857412"/>
                  <a:gd name="connsiteX23" fmla="*/ 590828 w 671343"/>
                  <a:gd name="connsiteY23" fmla="*/ 732806 h 857412"/>
                  <a:gd name="connsiteX24" fmla="*/ 546810 w 671343"/>
                  <a:gd name="connsiteY24" fmla="*/ 774073 h 857412"/>
                  <a:gd name="connsiteX25" fmla="*/ 82266 w 671343"/>
                  <a:gd name="connsiteY25" fmla="*/ 123632 h 857412"/>
                  <a:gd name="connsiteX26" fmla="*/ 123532 w 671343"/>
                  <a:gd name="connsiteY26" fmla="*/ 81187 h 857412"/>
                  <a:gd name="connsiteX27" fmla="*/ 81087 w 671343"/>
                  <a:gd name="connsiteY27" fmla="*/ 39920 h 857412"/>
                  <a:gd name="connsiteX28" fmla="*/ 39820 w 671343"/>
                  <a:gd name="connsiteY28" fmla="*/ 82366 h 857412"/>
                  <a:gd name="connsiteX29" fmla="*/ 82266 w 671343"/>
                  <a:gd name="connsiteY29" fmla="*/ 123632 h 8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43" h="857412">
                    <a:moveTo>
                      <a:pt x="208817" y="101624"/>
                    </a:moveTo>
                    <a:cubicBezTo>
                      <a:pt x="205673" y="101624"/>
                      <a:pt x="202135" y="102017"/>
                      <a:pt x="198991" y="101624"/>
                    </a:cubicBezTo>
                    <a:cubicBezTo>
                      <a:pt x="176589" y="98872"/>
                      <a:pt x="160476" y="102410"/>
                      <a:pt x="148685" y="127170"/>
                    </a:cubicBezTo>
                    <a:cubicBezTo>
                      <a:pt x="133358" y="159397"/>
                      <a:pt x="91305" y="171187"/>
                      <a:pt x="56327" y="159790"/>
                    </a:cubicBezTo>
                    <a:cubicBezTo>
                      <a:pt x="19383" y="147606"/>
                      <a:pt x="-1840" y="116165"/>
                      <a:pt x="125" y="75292"/>
                    </a:cubicBezTo>
                    <a:cubicBezTo>
                      <a:pt x="2091" y="39920"/>
                      <a:pt x="28816" y="8872"/>
                      <a:pt x="63401" y="1798"/>
                    </a:cubicBezTo>
                    <a:cubicBezTo>
                      <a:pt x="101130" y="-5670"/>
                      <a:pt x="138860" y="10444"/>
                      <a:pt x="153794" y="44243"/>
                    </a:cubicBezTo>
                    <a:cubicBezTo>
                      <a:pt x="160476" y="59178"/>
                      <a:pt x="169122" y="62322"/>
                      <a:pt x="183271" y="61536"/>
                    </a:cubicBezTo>
                    <a:cubicBezTo>
                      <a:pt x="208031" y="60750"/>
                      <a:pt x="233184" y="62322"/>
                      <a:pt x="257944" y="61143"/>
                    </a:cubicBezTo>
                    <a:cubicBezTo>
                      <a:pt x="276808" y="60357"/>
                      <a:pt x="287420" y="67038"/>
                      <a:pt x="295673" y="84724"/>
                    </a:cubicBezTo>
                    <a:cubicBezTo>
                      <a:pt x="385674" y="281232"/>
                      <a:pt x="476853" y="477346"/>
                      <a:pt x="567247" y="673854"/>
                    </a:cubicBezTo>
                    <a:cubicBezTo>
                      <a:pt x="573142" y="686431"/>
                      <a:pt x="579037" y="693505"/>
                      <a:pt x="595544" y="693898"/>
                    </a:cubicBezTo>
                    <a:cubicBezTo>
                      <a:pt x="635239" y="695077"/>
                      <a:pt x="664715" y="725732"/>
                      <a:pt x="670610" y="766606"/>
                    </a:cubicBezTo>
                    <a:cubicBezTo>
                      <a:pt x="675719" y="802763"/>
                      <a:pt x="653710" y="838528"/>
                      <a:pt x="618339" y="851890"/>
                    </a:cubicBezTo>
                    <a:cubicBezTo>
                      <a:pt x="582181" y="865646"/>
                      <a:pt x="542880" y="853069"/>
                      <a:pt x="521264" y="821235"/>
                    </a:cubicBezTo>
                    <a:cubicBezTo>
                      <a:pt x="499648" y="789401"/>
                      <a:pt x="502399" y="747348"/>
                      <a:pt x="529124" y="720230"/>
                    </a:cubicBezTo>
                    <a:cubicBezTo>
                      <a:pt x="538164" y="711191"/>
                      <a:pt x="538950" y="704902"/>
                      <a:pt x="533447" y="693505"/>
                    </a:cubicBezTo>
                    <a:cubicBezTo>
                      <a:pt x="444233" y="501320"/>
                      <a:pt x="355805" y="309136"/>
                      <a:pt x="267376" y="116951"/>
                    </a:cubicBezTo>
                    <a:cubicBezTo>
                      <a:pt x="261874" y="105161"/>
                      <a:pt x="255978" y="99266"/>
                      <a:pt x="242223" y="100838"/>
                    </a:cubicBezTo>
                    <a:cubicBezTo>
                      <a:pt x="231219" y="102410"/>
                      <a:pt x="219821" y="101624"/>
                      <a:pt x="208817" y="101624"/>
                    </a:cubicBezTo>
                    <a:close/>
                    <a:moveTo>
                      <a:pt x="546810" y="774073"/>
                    </a:moveTo>
                    <a:cubicBezTo>
                      <a:pt x="546024" y="797654"/>
                      <a:pt x="564496" y="817698"/>
                      <a:pt x="587291" y="818484"/>
                    </a:cubicBezTo>
                    <a:cubicBezTo>
                      <a:pt x="610085" y="819270"/>
                      <a:pt x="630915" y="800405"/>
                      <a:pt x="631308" y="777610"/>
                    </a:cubicBezTo>
                    <a:cubicBezTo>
                      <a:pt x="632094" y="754422"/>
                      <a:pt x="613230" y="733593"/>
                      <a:pt x="590828" y="732806"/>
                    </a:cubicBezTo>
                    <a:cubicBezTo>
                      <a:pt x="567640" y="732021"/>
                      <a:pt x="547203" y="751278"/>
                      <a:pt x="546810" y="774073"/>
                    </a:cubicBezTo>
                    <a:close/>
                    <a:moveTo>
                      <a:pt x="82266" y="123632"/>
                    </a:moveTo>
                    <a:cubicBezTo>
                      <a:pt x="106633" y="123632"/>
                      <a:pt x="123532" y="105947"/>
                      <a:pt x="123532" y="81187"/>
                    </a:cubicBezTo>
                    <a:cubicBezTo>
                      <a:pt x="123532" y="56427"/>
                      <a:pt x="105847" y="39920"/>
                      <a:pt x="81087" y="39920"/>
                    </a:cubicBezTo>
                    <a:cubicBezTo>
                      <a:pt x="56720" y="40313"/>
                      <a:pt x="39427" y="57606"/>
                      <a:pt x="39820" y="82366"/>
                    </a:cubicBezTo>
                    <a:cubicBezTo>
                      <a:pt x="39820" y="106733"/>
                      <a:pt x="57506" y="124026"/>
                      <a:pt x="82266" y="123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31">
                <a:extLst>
                  <a:ext uri="{FF2B5EF4-FFF2-40B4-BE49-F238E27FC236}">
                    <a16:creationId xmlns:a16="http://schemas.microsoft.com/office/drawing/2014/main" id="{8A46461A-49AF-D820-55C1-1AFED1B00B17}"/>
                  </a:ext>
                </a:extLst>
              </p:cNvPr>
              <p:cNvSpPr/>
              <p:nvPr/>
            </p:nvSpPr>
            <p:spPr>
              <a:xfrm>
                <a:off x="7490573" y="3346068"/>
                <a:ext cx="545938" cy="798931"/>
              </a:xfrm>
              <a:custGeom>
                <a:avLst/>
                <a:gdLst>
                  <a:gd name="connsiteX0" fmla="*/ 444112 w 545938"/>
                  <a:gd name="connsiteY0" fmla="*/ 309701 h 798931"/>
                  <a:gd name="connsiteX1" fmla="*/ 444505 w 545938"/>
                  <a:gd name="connsiteY1" fmla="*/ 178041 h 798931"/>
                  <a:gd name="connsiteX2" fmla="*/ 430356 w 545938"/>
                  <a:gd name="connsiteY2" fmla="*/ 156032 h 798931"/>
                  <a:gd name="connsiteX3" fmla="*/ 383980 w 545938"/>
                  <a:gd name="connsiteY3" fmla="*/ 62101 h 798931"/>
                  <a:gd name="connsiteX4" fmla="*/ 462190 w 545938"/>
                  <a:gd name="connsiteY4" fmla="*/ 4 h 798931"/>
                  <a:gd name="connsiteX5" fmla="*/ 543938 w 545938"/>
                  <a:gd name="connsiteY5" fmla="*/ 62887 h 798931"/>
                  <a:gd name="connsiteX6" fmla="*/ 498348 w 545938"/>
                  <a:gd name="connsiteY6" fmla="*/ 155639 h 798931"/>
                  <a:gd name="connsiteX7" fmla="*/ 484199 w 545938"/>
                  <a:gd name="connsiteY7" fmla="*/ 179220 h 798931"/>
                  <a:gd name="connsiteX8" fmla="*/ 483806 w 545938"/>
                  <a:gd name="connsiteY8" fmla="*/ 448042 h 798931"/>
                  <a:gd name="connsiteX9" fmla="*/ 472409 w 545938"/>
                  <a:gd name="connsiteY9" fmla="*/ 484200 h 798931"/>
                  <a:gd name="connsiteX10" fmla="*/ 312452 w 545938"/>
                  <a:gd name="connsiteY10" fmla="*/ 717258 h 798931"/>
                  <a:gd name="connsiteX11" fmla="*/ 277080 w 545938"/>
                  <a:gd name="connsiteY11" fmla="*/ 736123 h 798931"/>
                  <a:gd name="connsiteX12" fmla="*/ 178826 w 545938"/>
                  <a:gd name="connsiteY12" fmla="*/ 735730 h 798931"/>
                  <a:gd name="connsiteX13" fmla="*/ 156818 w 545938"/>
                  <a:gd name="connsiteY13" fmla="*/ 749092 h 798931"/>
                  <a:gd name="connsiteX14" fmla="*/ 65638 w 545938"/>
                  <a:gd name="connsiteY14" fmla="*/ 797040 h 798931"/>
                  <a:gd name="connsiteX15" fmla="*/ 4 w 545938"/>
                  <a:gd name="connsiteY15" fmla="*/ 717258 h 798931"/>
                  <a:gd name="connsiteX16" fmla="*/ 64459 w 545938"/>
                  <a:gd name="connsiteY16" fmla="*/ 637083 h 798931"/>
                  <a:gd name="connsiteX17" fmla="*/ 157211 w 545938"/>
                  <a:gd name="connsiteY17" fmla="*/ 684637 h 798931"/>
                  <a:gd name="connsiteX18" fmla="*/ 175682 w 545938"/>
                  <a:gd name="connsiteY18" fmla="*/ 696821 h 798931"/>
                  <a:gd name="connsiteX19" fmla="*/ 266076 w 545938"/>
                  <a:gd name="connsiteY19" fmla="*/ 696035 h 798931"/>
                  <a:gd name="connsiteX20" fmla="*/ 284941 w 545938"/>
                  <a:gd name="connsiteY20" fmla="*/ 686210 h 798931"/>
                  <a:gd name="connsiteX21" fmla="*/ 437824 w 545938"/>
                  <a:gd name="connsiteY21" fmla="*/ 465335 h 798931"/>
                  <a:gd name="connsiteX22" fmla="*/ 443719 w 545938"/>
                  <a:gd name="connsiteY22" fmla="*/ 441361 h 798931"/>
                  <a:gd name="connsiteX23" fmla="*/ 444112 w 545938"/>
                  <a:gd name="connsiteY23" fmla="*/ 309701 h 798931"/>
                  <a:gd name="connsiteX24" fmla="*/ 124197 w 545938"/>
                  <a:gd name="connsiteY24" fmla="*/ 715686 h 798931"/>
                  <a:gd name="connsiteX25" fmla="*/ 81358 w 545938"/>
                  <a:gd name="connsiteY25" fmla="*/ 673633 h 798931"/>
                  <a:gd name="connsiteX26" fmla="*/ 39699 w 545938"/>
                  <a:gd name="connsiteY26" fmla="*/ 716865 h 798931"/>
                  <a:gd name="connsiteX27" fmla="*/ 82538 w 545938"/>
                  <a:gd name="connsiteY27" fmla="*/ 758525 h 798931"/>
                  <a:gd name="connsiteX28" fmla="*/ 124197 w 545938"/>
                  <a:gd name="connsiteY28" fmla="*/ 715686 h 798931"/>
                  <a:gd name="connsiteX29" fmla="*/ 505815 w 545938"/>
                  <a:gd name="connsiteY29" fmla="*/ 81752 h 798931"/>
                  <a:gd name="connsiteX30" fmla="*/ 464156 w 545938"/>
                  <a:gd name="connsiteY30" fmla="*/ 39306 h 798931"/>
                  <a:gd name="connsiteX31" fmla="*/ 422103 w 545938"/>
                  <a:gd name="connsiteY31" fmla="*/ 80966 h 798931"/>
                  <a:gd name="connsiteX32" fmla="*/ 463370 w 545938"/>
                  <a:gd name="connsiteY32" fmla="*/ 123018 h 798931"/>
                  <a:gd name="connsiteX33" fmla="*/ 505815 w 545938"/>
                  <a:gd name="connsiteY33" fmla="*/ 81752 h 7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5938" h="798931">
                    <a:moveTo>
                      <a:pt x="444112" y="309701"/>
                    </a:moveTo>
                    <a:cubicBezTo>
                      <a:pt x="444112" y="265683"/>
                      <a:pt x="443719" y="222058"/>
                      <a:pt x="444505" y="178041"/>
                    </a:cubicBezTo>
                    <a:cubicBezTo>
                      <a:pt x="444505" y="167036"/>
                      <a:pt x="441754" y="161141"/>
                      <a:pt x="430356" y="156032"/>
                    </a:cubicBezTo>
                    <a:cubicBezTo>
                      <a:pt x="393020" y="139525"/>
                      <a:pt x="375334" y="102582"/>
                      <a:pt x="383980" y="62101"/>
                    </a:cubicBezTo>
                    <a:cubicBezTo>
                      <a:pt x="391448" y="26337"/>
                      <a:pt x="424461" y="398"/>
                      <a:pt x="462190" y="4"/>
                    </a:cubicBezTo>
                    <a:cubicBezTo>
                      <a:pt x="502671" y="-389"/>
                      <a:pt x="535291" y="25157"/>
                      <a:pt x="543938" y="62887"/>
                    </a:cubicBezTo>
                    <a:cubicBezTo>
                      <a:pt x="552191" y="101010"/>
                      <a:pt x="534505" y="139525"/>
                      <a:pt x="498348" y="155639"/>
                    </a:cubicBezTo>
                    <a:cubicBezTo>
                      <a:pt x="486164" y="161141"/>
                      <a:pt x="483806" y="167822"/>
                      <a:pt x="484199" y="179220"/>
                    </a:cubicBezTo>
                    <a:cubicBezTo>
                      <a:pt x="484592" y="268827"/>
                      <a:pt x="484986" y="358435"/>
                      <a:pt x="483806" y="448042"/>
                    </a:cubicBezTo>
                    <a:cubicBezTo>
                      <a:pt x="483806" y="460226"/>
                      <a:pt x="479483" y="473981"/>
                      <a:pt x="472409" y="484200"/>
                    </a:cubicBezTo>
                    <a:cubicBezTo>
                      <a:pt x="419745" y="562017"/>
                      <a:pt x="365509" y="639441"/>
                      <a:pt x="312452" y="717258"/>
                    </a:cubicBezTo>
                    <a:cubicBezTo>
                      <a:pt x="303412" y="730620"/>
                      <a:pt x="293587" y="736516"/>
                      <a:pt x="277080" y="736123"/>
                    </a:cubicBezTo>
                    <a:cubicBezTo>
                      <a:pt x="244460" y="734944"/>
                      <a:pt x="211446" y="736123"/>
                      <a:pt x="178826" y="735730"/>
                    </a:cubicBezTo>
                    <a:cubicBezTo>
                      <a:pt x="168215" y="735730"/>
                      <a:pt x="161534" y="737302"/>
                      <a:pt x="156818" y="749092"/>
                    </a:cubicBezTo>
                    <a:cubicBezTo>
                      <a:pt x="141097" y="786036"/>
                      <a:pt x="102974" y="805293"/>
                      <a:pt x="65638" y="797040"/>
                    </a:cubicBezTo>
                    <a:cubicBezTo>
                      <a:pt x="26729" y="788394"/>
                      <a:pt x="397" y="756166"/>
                      <a:pt x="4" y="717258"/>
                    </a:cubicBezTo>
                    <a:cubicBezTo>
                      <a:pt x="-389" y="678349"/>
                      <a:pt x="26336" y="645336"/>
                      <a:pt x="64459" y="637083"/>
                    </a:cubicBezTo>
                    <a:cubicBezTo>
                      <a:pt x="104153" y="628436"/>
                      <a:pt x="140704" y="646515"/>
                      <a:pt x="157211" y="684637"/>
                    </a:cubicBezTo>
                    <a:cubicBezTo>
                      <a:pt x="161534" y="694463"/>
                      <a:pt x="166250" y="697214"/>
                      <a:pt x="175682" y="696821"/>
                    </a:cubicBezTo>
                    <a:cubicBezTo>
                      <a:pt x="205945" y="696428"/>
                      <a:pt x="235814" y="697214"/>
                      <a:pt x="266076" y="696035"/>
                    </a:cubicBezTo>
                    <a:cubicBezTo>
                      <a:pt x="272364" y="695642"/>
                      <a:pt x="281010" y="691319"/>
                      <a:pt x="284941" y="686210"/>
                    </a:cubicBezTo>
                    <a:cubicBezTo>
                      <a:pt x="336425" y="612716"/>
                      <a:pt x="387125" y="539222"/>
                      <a:pt x="437824" y="465335"/>
                    </a:cubicBezTo>
                    <a:cubicBezTo>
                      <a:pt x="442147" y="459047"/>
                      <a:pt x="443719" y="449614"/>
                      <a:pt x="443719" y="441361"/>
                    </a:cubicBezTo>
                    <a:cubicBezTo>
                      <a:pt x="444505" y="397343"/>
                      <a:pt x="444112" y="353325"/>
                      <a:pt x="444112" y="309701"/>
                    </a:cubicBezTo>
                    <a:close/>
                    <a:moveTo>
                      <a:pt x="124197" y="715686"/>
                    </a:moveTo>
                    <a:cubicBezTo>
                      <a:pt x="124197" y="692105"/>
                      <a:pt x="105332" y="673240"/>
                      <a:pt x="81358" y="673633"/>
                    </a:cubicBezTo>
                    <a:cubicBezTo>
                      <a:pt x="57777" y="674026"/>
                      <a:pt x="39306" y="692891"/>
                      <a:pt x="39699" y="716865"/>
                    </a:cubicBezTo>
                    <a:cubicBezTo>
                      <a:pt x="40092" y="740446"/>
                      <a:pt x="58564" y="758918"/>
                      <a:pt x="82538" y="758525"/>
                    </a:cubicBezTo>
                    <a:cubicBezTo>
                      <a:pt x="106511" y="758525"/>
                      <a:pt x="124590" y="739660"/>
                      <a:pt x="124197" y="715686"/>
                    </a:cubicBezTo>
                    <a:close/>
                    <a:moveTo>
                      <a:pt x="505815" y="81752"/>
                    </a:moveTo>
                    <a:cubicBezTo>
                      <a:pt x="506208" y="57385"/>
                      <a:pt x="488916" y="39699"/>
                      <a:pt x="464156" y="39306"/>
                    </a:cubicBezTo>
                    <a:cubicBezTo>
                      <a:pt x="439789" y="38913"/>
                      <a:pt x="422103" y="56206"/>
                      <a:pt x="422103" y="80966"/>
                    </a:cubicBezTo>
                    <a:cubicBezTo>
                      <a:pt x="421710" y="105726"/>
                      <a:pt x="438610" y="123018"/>
                      <a:pt x="463370" y="123018"/>
                    </a:cubicBezTo>
                    <a:cubicBezTo>
                      <a:pt x="488129" y="123804"/>
                      <a:pt x="505422" y="106512"/>
                      <a:pt x="505815" y="8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2">
                <a:extLst>
                  <a:ext uri="{FF2B5EF4-FFF2-40B4-BE49-F238E27FC236}">
                    <a16:creationId xmlns:a16="http://schemas.microsoft.com/office/drawing/2014/main" id="{4BBE3410-864A-2E66-9E14-ABABA012DE9C}"/>
                  </a:ext>
                </a:extLst>
              </p:cNvPr>
              <p:cNvSpPr/>
              <p:nvPr/>
            </p:nvSpPr>
            <p:spPr>
              <a:xfrm>
                <a:off x="6176534" y="4245553"/>
                <a:ext cx="499086" cy="940288"/>
              </a:xfrm>
              <a:custGeom>
                <a:avLst/>
                <a:gdLst>
                  <a:gd name="connsiteX0" fmla="*/ 405391 w 499086"/>
                  <a:gd name="connsiteY0" fmla="*/ 777124 h 940288"/>
                  <a:gd name="connsiteX1" fmla="*/ 496570 w 499086"/>
                  <a:gd name="connsiteY1" fmla="*/ 840006 h 940288"/>
                  <a:gd name="connsiteX2" fmla="*/ 449801 w 499086"/>
                  <a:gd name="connsiteY2" fmla="*/ 933151 h 940288"/>
                  <a:gd name="connsiteX3" fmla="*/ 349582 w 499086"/>
                  <a:gd name="connsiteY3" fmla="*/ 904068 h 940288"/>
                  <a:gd name="connsiteX4" fmla="*/ 368840 w 499086"/>
                  <a:gd name="connsiteY4" fmla="*/ 790879 h 940288"/>
                  <a:gd name="connsiteX5" fmla="*/ 237966 w 499086"/>
                  <a:gd name="connsiteY5" fmla="*/ 491795 h 940288"/>
                  <a:gd name="connsiteX6" fmla="*/ 102375 w 499086"/>
                  <a:gd name="connsiteY6" fmla="*/ 181312 h 940288"/>
                  <a:gd name="connsiteX7" fmla="*/ 78794 w 499086"/>
                  <a:gd name="connsiteY7" fmla="*/ 164020 h 940288"/>
                  <a:gd name="connsiteX8" fmla="*/ 977 w 499086"/>
                  <a:gd name="connsiteY8" fmla="*/ 93670 h 940288"/>
                  <a:gd name="connsiteX9" fmla="*/ 52463 w 499086"/>
                  <a:gd name="connsiteY9" fmla="*/ 6027 h 940288"/>
                  <a:gd name="connsiteX10" fmla="*/ 148358 w 499086"/>
                  <a:gd name="connsiteY10" fmla="*/ 33538 h 940288"/>
                  <a:gd name="connsiteX11" fmla="*/ 141677 w 499086"/>
                  <a:gd name="connsiteY11" fmla="*/ 137687 h 940288"/>
                  <a:gd name="connsiteX12" fmla="*/ 138140 w 499086"/>
                  <a:gd name="connsiteY12" fmla="*/ 164806 h 940288"/>
                  <a:gd name="connsiteX13" fmla="*/ 397530 w 499086"/>
                  <a:gd name="connsiteY13" fmla="*/ 757080 h 940288"/>
                  <a:gd name="connsiteX14" fmla="*/ 405391 w 499086"/>
                  <a:gd name="connsiteY14" fmla="*/ 777124 h 940288"/>
                  <a:gd name="connsiteX15" fmla="*/ 82332 w 499086"/>
                  <a:gd name="connsiteY15" fmla="*/ 40220 h 940288"/>
                  <a:gd name="connsiteX16" fmla="*/ 39100 w 499086"/>
                  <a:gd name="connsiteY16" fmla="*/ 82272 h 940288"/>
                  <a:gd name="connsiteX17" fmla="*/ 81153 w 499086"/>
                  <a:gd name="connsiteY17" fmla="*/ 125504 h 940288"/>
                  <a:gd name="connsiteX18" fmla="*/ 124384 w 499086"/>
                  <a:gd name="connsiteY18" fmla="*/ 83058 h 940288"/>
                  <a:gd name="connsiteX19" fmla="*/ 82332 w 499086"/>
                  <a:gd name="connsiteY19" fmla="*/ 40220 h 940288"/>
                  <a:gd name="connsiteX20" fmla="*/ 459627 w 499086"/>
                  <a:gd name="connsiteY20" fmla="*/ 859264 h 940288"/>
                  <a:gd name="connsiteX21" fmla="*/ 417967 w 499086"/>
                  <a:gd name="connsiteY21" fmla="*/ 816032 h 940288"/>
                  <a:gd name="connsiteX22" fmla="*/ 374735 w 499086"/>
                  <a:gd name="connsiteY22" fmla="*/ 857692 h 940288"/>
                  <a:gd name="connsiteX23" fmla="*/ 416395 w 499086"/>
                  <a:gd name="connsiteY23" fmla="*/ 900924 h 940288"/>
                  <a:gd name="connsiteX24" fmla="*/ 459627 w 499086"/>
                  <a:gd name="connsiteY24" fmla="*/ 859264 h 9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9086" h="940288">
                    <a:moveTo>
                      <a:pt x="405391" y="777124"/>
                    </a:moveTo>
                    <a:cubicBezTo>
                      <a:pt x="451766" y="773587"/>
                      <a:pt x="485566" y="796775"/>
                      <a:pt x="496570" y="840006"/>
                    </a:cubicBezTo>
                    <a:cubicBezTo>
                      <a:pt x="506396" y="878129"/>
                      <a:pt x="486745" y="917037"/>
                      <a:pt x="449801" y="933151"/>
                    </a:cubicBezTo>
                    <a:cubicBezTo>
                      <a:pt x="412858" y="949265"/>
                      <a:pt x="371591" y="937474"/>
                      <a:pt x="349582" y="904068"/>
                    </a:cubicBezTo>
                    <a:cubicBezTo>
                      <a:pt x="324822" y="867124"/>
                      <a:pt x="331504" y="826251"/>
                      <a:pt x="368840" y="790879"/>
                    </a:cubicBezTo>
                    <a:cubicBezTo>
                      <a:pt x="325215" y="691446"/>
                      <a:pt x="281591" y="591620"/>
                      <a:pt x="237966" y="491795"/>
                    </a:cubicBezTo>
                    <a:cubicBezTo>
                      <a:pt x="192769" y="388431"/>
                      <a:pt x="147179" y="285068"/>
                      <a:pt x="102375" y="181312"/>
                    </a:cubicBezTo>
                    <a:cubicBezTo>
                      <a:pt x="97659" y="169915"/>
                      <a:pt x="92550" y="164412"/>
                      <a:pt x="78794" y="164020"/>
                    </a:cubicBezTo>
                    <a:cubicBezTo>
                      <a:pt x="38707" y="162841"/>
                      <a:pt x="6873" y="132971"/>
                      <a:pt x="977" y="93670"/>
                    </a:cubicBezTo>
                    <a:cubicBezTo>
                      <a:pt x="-4918" y="56333"/>
                      <a:pt x="16305" y="20176"/>
                      <a:pt x="52463" y="6027"/>
                    </a:cubicBezTo>
                    <a:cubicBezTo>
                      <a:pt x="87834" y="-8121"/>
                      <a:pt x="127136" y="3276"/>
                      <a:pt x="148358" y="33538"/>
                    </a:cubicBezTo>
                    <a:cubicBezTo>
                      <a:pt x="171939" y="66945"/>
                      <a:pt x="170367" y="108211"/>
                      <a:pt x="141677" y="137687"/>
                    </a:cubicBezTo>
                    <a:cubicBezTo>
                      <a:pt x="132245" y="147513"/>
                      <a:pt x="133817" y="154587"/>
                      <a:pt x="138140" y="164806"/>
                    </a:cubicBezTo>
                    <a:cubicBezTo>
                      <a:pt x="224603" y="362099"/>
                      <a:pt x="311067" y="559393"/>
                      <a:pt x="397530" y="757080"/>
                    </a:cubicBezTo>
                    <a:cubicBezTo>
                      <a:pt x="399888" y="763761"/>
                      <a:pt x="402246" y="770050"/>
                      <a:pt x="405391" y="777124"/>
                    </a:cubicBezTo>
                    <a:close/>
                    <a:moveTo>
                      <a:pt x="82332" y="40220"/>
                    </a:moveTo>
                    <a:cubicBezTo>
                      <a:pt x="58358" y="40220"/>
                      <a:pt x="39100" y="59084"/>
                      <a:pt x="39100" y="82272"/>
                    </a:cubicBezTo>
                    <a:cubicBezTo>
                      <a:pt x="39100" y="105460"/>
                      <a:pt x="59144" y="125897"/>
                      <a:pt x="81153" y="125504"/>
                    </a:cubicBezTo>
                    <a:cubicBezTo>
                      <a:pt x="103948" y="125504"/>
                      <a:pt x="124777" y="105067"/>
                      <a:pt x="124384" y="83058"/>
                    </a:cubicBezTo>
                    <a:cubicBezTo>
                      <a:pt x="124777" y="59870"/>
                      <a:pt x="105520" y="40220"/>
                      <a:pt x="82332" y="40220"/>
                    </a:cubicBezTo>
                    <a:close/>
                    <a:moveTo>
                      <a:pt x="459627" y="859264"/>
                    </a:moveTo>
                    <a:cubicBezTo>
                      <a:pt x="459627" y="835290"/>
                      <a:pt x="441155" y="816032"/>
                      <a:pt x="417967" y="816032"/>
                    </a:cubicBezTo>
                    <a:cubicBezTo>
                      <a:pt x="393993" y="816032"/>
                      <a:pt x="374735" y="834897"/>
                      <a:pt x="374735" y="857692"/>
                    </a:cubicBezTo>
                    <a:cubicBezTo>
                      <a:pt x="374735" y="881273"/>
                      <a:pt x="393600" y="900924"/>
                      <a:pt x="416395" y="900924"/>
                    </a:cubicBezTo>
                    <a:cubicBezTo>
                      <a:pt x="439976" y="900924"/>
                      <a:pt x="459627" y="882452"/>
                      <a:pt x="459627" y="859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33">
                <a:extLst>
                  <a:ext uri="{FF2B5EF4-FFF2-40B4-BE49-F238E27FC236}">
                    <a16:creationId xmlns:a16="http://schemas.microsoft.com/office/drawing/2014/main" id="{761671DB-E016-7046-3D78-AE8E20D55E86}"/>
                  </a:ext>
                </a:extLst>
              </p:cNvPr>
              <p:cNvSpPr/>
              <p:nvPr/>
            </p:nvSpPr>
            <p:spPr>
              <a:xfrm>
                <a:off x="6034991" y="2651610"/>
                <a:ext cx="166473" cy="1012023"/>
              </a:xfrm>
              <a:custGeom>
                <a:avLst/>
                <a:gdLst>
                  <a:gd name="connsiteX0" fmla="*/ 62345 w 166473"/>
                  <a:gd name="connsiteY0" fmla="*/ 163499 h 1012023"/>
                  <a:gd name="connsiteX1" fmla="*/ 2214 w 166473"/>
                  <a:gd name="connsiteY1" fmla="*/ 65638 h 1012023"/>
                  <a:gd name="connsiteX2" fmla="*/ 81996 w 166473"/>
                  <a:gd name="connsiteY2" fmla="*/ 4 h 1012023"/>
                  <a:gd name="connsiteX3" fmla="*/ 162957 w 166473"/>
                  <a:gd name="connsiteY3" fmla="*/ 66817 h 1012023"/>
                  <a:gd name="connsiteX4" fmla="*/ 103219 w 166473"/>
                  <a:gd name="connsiteY4" fmla="*/ 163106 h 1012023"/>
                  <a:gd name="connsiteX5" fmla="*/ 102433 w 166473"/>
                  <a:gd name="connsiteY5" fmla="*/ 178040 h 1012023"/>
                  <a:gd name="connsiteX6" fmla="*/ 103612 w 166473"/>
                  <a:gd name="connsiteY6" fmla="*/ 830053 h 1012023"/>
                  <a:gd name="connsiteX7" fmla="*/ 119726 w 166473"/>
                  <a:gd name="connsiteY7" fmla="*/ 856385 h 1012023"/>
                  <a:gd name="connsiteX8" fmla="*/ 164136 w 166473"/>
                  <a:gd name="connsiteY8" fmla="*/ 949137 h 1012023"/>
                  <a:gd name="connsiteX9" fmla="*/ 83961 w 166473"/>
                  <a:gd name="connsiteY9" fmla="*/ 1012019 h 1012023"/>
                  <a:gd name="connsiteX10" fmla="*/ 4965 w 166473"/>
                  <a:gd name="connsiteY10" fmla="*/ 950316 h 1012023"/>
                  <a:gd name="connsiteX11" fmla="*/ 48197 w 166473"/>
                  <a:gd name="connsiteY11" fmla="*/ 856778 h 1012023"/>
                  <a:gd name="connsiteX12" fmla="*/ 64311 w 166473"/>
                  <a:gd name="connsiteY12" fmla="*/ 834769 h 1012023"/>
                  <a:gd name="connsiteX13" fmla="*/ 63131 w 166473"/>
                  <a:gd name="connsiteY13" fmla="*/ 174896 h 1012023"/>
                  <a:gd name="connsiteX14" fmla="*/ 62345 w 166473"/>
                  <a:gd name="connsiteY14" fmla="*/ 163499 h 1012023"/>
                  <a:gd name="connsiteX15" fmla="*/ 82782 w 166473"/>
                  <a:gd name="connsiteY15" fmla="*/ 124590 h 1012023"/>
                  <a:gd name="connsiteX16" fmla="*/ 125228 w 166473"/>
                  <a:gd name="connsiteY16" fmla="*/ 82144 h 1012023"/>
                  <a:gd name="connsiteX17" fmla="*/ 83175 w 166473"/>
                  <a:gd name="connsiteY17" fmla="*/ 39306 h 1012023"/>
                  <a:gd name="connsiteX18" fmla="*/ 39944 w 166473"/>
                  <a:gd name="connsiteY18" fmla="*/ 82537 h 1012023"/>
                  <a:gd name="connsiteX19" fmla="*/ 82782 w 166473"/>
                  <a:gd name="connsiteY19" fmla="*/ 124590 h 1012023"/>
                  <a:gd name="connsiteX20" fmla="*/ 126014 w 166473"/>
                  <a:gd name="connsiteY20" fmla="*/ 928700 h 1012023"/>
                  <a:gd name="connsiteX21" fmla="*/ 83568 w 166473"/>
                  <a:gd name="connsiteY21" fmla="*/ 887433 h 1012023"/>
                  <a:gd name="connsiteX22" fmla="*/ 42695 w 166473"/>
                  <a:gd name="connsiteY22" fmla="*/ 930665 h 1012023"/>
                  <a:gd name="connsiteX23" fmla="*/ 85533 w 166473"/>
                  <a:gd name="connsiteY23" fmla="*/ 972325 h 1012023"/>
                  <a:gd name="connsiteX24" fmla="*/ 126014 w 166473"/>
                  <a:gd name="connsiteY24" fmla="*/ 928700 h 10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6473" h="1012023">
                    <a:moveTo>
                      <a:pt x="62345" y="163499"/>
                    </a:moveTo>
                    <a:cubicBezTo>
                      <a:pt x="13611" y="141097"/>
                      <a:pt x="-7218" y="106904"/>
                      <a:pt x="2214" y="65638"/>
                    </a:cubicBezTo>
                    <a:cubicBezTo>
                      <a:pt x="11253" y="26336"/>
                      <a:pt x="43088" y="397"/>
                      <a:pt x="81996" y="4"/>
                    </a:cubicBezTo>
                    <a:cubicBezTo>
                      <a:pt x="121691" y="-389"/>
                      <a:pt x="154311" y="26729"/>
                      <a:pt x="162957" y="66817"/>
                    </a:cubicBezTo>
                    <a:cubicBezTo>
                      <a:pt x="171604" y="107297"/>
                      <a:pt x="150381" y="141883"/>
                      <a:pt x="103219" y="163106"/>
                    </a:cubicBezTo>
                    <a:cubicBezTo>
                      <a:pt x="102826" y="167822"/>
                      <a:pt x="102433" y="172931"/>
                      <a:pt x="102433" y="178040"/>
                    </a:cubicBezTo>
                    <a:cubicBezTo>
                      <a:pt x="102826" y="395378"/>
                      <a:pt x="103219" y="612715"/>
                      <a:pt x="103612" y="830053"/>
                    </a:cubicBezTo>
                    <a:cubicBezTo>
                      <a:pt x="103612" y="842629"/>
                      <a:pt x="105577" y="850490"/>
                      <a:pt x="119726" y="856385"/>
                    </a:cubicBezTo>
                    <a:cubicBezTo>
                      <a:pt x="155490" y="871320"/>
                      <a:pt x="173176" y="910228"/>
                      <a:pt x="164136" y="949137"/>
                    </a:cubicBezTo>
                    <a:cubicBezTo>
                      <a:pt x="155883" y="985294"/>
                      <a:pt x="121298" y="1012412"/>
                      <a:pt x="83961" y="1012019"/>
                    </a:cubicBezTo>
                    <a:cubicBezTo>
                      <a:pt x="46625" y="1011626"/>
                      <a:pt x="13219" y="985294"/>
                      <a:pt x="4965" y="950316"/>
                    </a:cubicBezTo>
                    <a:cubicBezTo>
                      <a:pt x="-4467" y="912193"/>
                      <a:pt x="13219" y="872892"/>
                      <a:pt x="48197" y="856778"/>
                    </a:cubicBezTo>
                    <a:cubicBezTo>
                      <a:pt x="58415" y="852062"/>
                      <a:pt x="64311" y="847739"/>
                      <a:pt x="64311" y="834769"/>
                    </a:cubicBezTo>
                    <a:cubicBezTo>
                      <a:pt x="63524" y="614681"/>
                      <a:pt x="63131" y="394985"/>
                      <a:pt x="63131" y="174896"/>
                    </a:cubicBezTo>
                    <a:cubicBezTo>
                      <a:pt x="62738" y="170573"/>
                      <a:pt x="62345" y="166643"/>
                      <a:pt x="62345" y="163499"/>
                    </a:cubicBezTo>
                    <a:close/>
                    <a:moveTo>
                      <a:pt x="82782" y="124590"/>
                    </a:moveTo>
                    <a:cubicBezTo>
                      <a:pt x="105970" y="124590"/>
                      <a:pt x="124835" y="105725"/>
                      <a:pt x="125228" y="82144"/>
                    </a:cubicBezTo>
                    <a:cubicBezTo>
                      <a:pt x="125621" y="59349"/>
                      <a:pt x="106363" y="39699"/>
                      <a:pt x="83175" y="39306"/>
                    </a:cubicBezTo>
                    <a:cubicBezTo>
                      <a:pt x="59594" y="38913"/>
                      <a:pt x="39550" y="58957"/>
                      <a:pt x="39944" y="82537"/>
                    </a:cubicBezTo>
                    <a:cubicBezTo>
                      <a:pt x="40336" y="106511"/>
                      <a:pt x="59201" y="124590"/>
                      <a:pt x="82782" y="124590"/>
                    </a:cubicBezTo>
                    <a:close/>
                    <a:moveTo>
                      <a:pt x="126014" y="928700"/>
                    </a:moveTo>
                    <a:cubicBezTo>
                      <a:pt x="125621" y="904333"/>
                      <a:pt x="107542" y="887040"/>
                      <a:pt x="83568" y="887433"/>
                    </a:cubicBezTo>
                    <a:cubicBezTo>
                      <a:pt x="59594" y="887826"/>
                      <a:pt x="42302" y="905905"/>
                      <a:pt x="42695" y="930665"/>
                    </a:cubicBezTo>
                    <a:cubicBezTo>
                      <a:pt x="43088" y="954639"/>
                      <a:pt x="61559" y="972718"/>
                      <a:pt x="85533" y="972325"/>
                    </a:cubicBezTo>
                    <a:cubicBezTo>
                      <a:pt x="109114" y="971932"/>
                      <a:pt x="126407" y="953460"/>
                      <a:pt x="126014" y="9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34">
                <a:extLst>
                  <a:ext uri="{FF2B5EF4-FFF2-40B4-BE49-F238E27FC236}">
                    <a16:creationId xmlns:a16="http://schemas.microsoft.com/office/drawing/2014/main" id="{11922DD2-5866-5F42-7FD1-2299AC693B4C}"/>
                  </a:ext>
                </a:extLst>
              </p:cNvPr>
              <p:cNvSpPr/>
              <p:nvPr/>
            </p:nvSpPr>
            <p:spPr>
              <a:xfrm>
                <a:off x="7176160" y="2555718"/>
                <a:ext cx="305648" cy="733139"/>
              </a:xfrm>
              <a:custGeom>
                <a:avLst/>
                <a:gdLst>
                  <a:gd name="connsiteX0" fmla="*/ 242888 w 305648"/>
                  <a:gd name="connsiteY0" fmla="*/ 630397 h 733139"/>
                  <a:gd name="connsiteX1" fmla="*/ 115551 w 305648"/>
                  <a:gd name="connsiteY1" fmla="*/ 493628 h 733139"/>
                  <a:gd name="connsiteX2" fmla="*/ 93149 w 305648"/>
                  <a:gd name="connsiteY2" fmla="*/ 436247 h 733139"/>
                  <a:gd name="connsiteX3" fmla="*/ 93935 w 305648"/>
                  <a:gd name="connsiteY3" fmla="*/ 178822 h 733139"/>
                  <a:gd name="connsiteX4" fmla="*/ 79393 w 305648"/>
                  <a:gd name="connsiteY4" fmla="*/ 155241 h 733139"/>
                  <a:gd name="connsiteX5" fmla="*/ 33803 w 305648"/>
                  <a:gd name="connsiteY5" fmla="*/ 60917 h 733139"/>
                  <a:gd name="connsiteX6" fmla="*/ 112799 w 305648"/>
                  <a:gd name="connsiteY6" fmla="*/ 0 h 733139"/>
                  <a:gd name="connsiteX7" fmla="*/ 193368 w 305648"/>
                  <a:gd name="connsiteY7" fmla="*/ 61703 h 733139"/>
                  <a:gd name="connsiteX8" fmla="*/ 148957 w 305648"/>
                  <a:gd name="connsiteY8" fmla="*/ 154848 h 733139"/>
                  <a:gd name="connsiteX9" fmla="*/ 133236 w 305648"/>
                  <a:gd name="connsiteY9" fmla="*/ 179608 h 733139"/>
                  <a:gd name="connsiteX10" fmla="*/ 134022 w 305648"/>
                  <a:gd name="connsiteY10" fmla="*/ 435068 h 733139"/>
                  <a:gd name="connsiteX11" fmla="*/ 146599 w 305648"/>
                  <a:gd name="connsiteY11" fmla="*/ 467688 h 733139"/>
                  <a:gd name="connsiteX12" fmla="*/ 295159 w 305648"/>
                  <a:gd name="connsiteY12" fmla="*/ 629611 h 733139"/>
                  <a:gd name="connsiteX13" fmla="*/ 304984 w 305648"/>
                  <a:gd name="connsiteY13" fmla="*/ 657515 h 733139"/>
                  <a:gd name="connsiteX14" fmla="*/ 277866 w 305648"/>
                  <a:gd name="connsiteY14" fmla="*/ 669306 h 733139"/>
                  <a:gd name="connsiteX15" fmla="*/ 175682 w 305648"/>
                  <a:gd name="connsiteY15" fmla="*/ 670485 h 733139"/>
                  <a:gd name="connsiteX16" fmla="*/ 157996 w 305648"/>
                  <a:gd name="connsiteY16" fmla="*/ 682668 h 733139"/>
                  <a:gd name="connsiteX17" fmla="*/ 64852 w 305648"/>
                  <a:gd name="connsiteY17" fmla="*/ 731402 h 733139"/>
                  <a:gd name="connsiteX18" fmla="*/ 4 w 305648"/>
                  <a:gd name="connsiteY18" fmla="*/ 650834 h 733139"/>
                  <a:gd name="connsiteX19" fmla="*/ 61314 w 305648"/>
                  <a:gd name="connsiteY19" fmla="*/ 571445 h 733139"/>
                  <a:gd name="connsiteX20" fmla="*/ 158389 w 305648"/>
                  <a:gd name="connsiteY20" fmla="*/ 619393 h 733139"/>
                  <a:gd name="connsiteX21" fmla="*/ 172931 w 305648"/>
                  <a:gd name="connsiteY21" fmla="*/ 630004 h 733139"/>
                  <a:gd name="connsiteX22" fmla="*/ 242888 w 305648"/>
                  <a:gd name="connsiteY22" fmla="*/ 630397 h 733139"/>
                  <a:gd name="connsiteX23" fmla="*/ 156031 w 305648"/>
                  <a:gd name="connsiteY23" fmla="*/ 81747 h 733139"/>
                  <a:gd name="connsiteX24" fmla="*/ 114372 w 305648"/>
                  <a:gd name="connsiteY24" fmla="*/ 39695 h 733139"/>
                  <a:gd name="connsiteX25" fmla="*/ 71926 w 305648"/>
                  <a:gd name="connsiteY25" fmla="*/ 80961 h 733139"/>
                  <a:gd name="connsiteX26" fmla="*/ 113586 w 305648"/>
                  <a:gd name="connsiteY26" fmla="*/ 123014 h 733139"/>
                  <a:gd name="connsiteX27" fmla="*/ 156031 w 305648"/>
                  <a:gd name="connsiteY27" fmla="*/ 81747 h 733139"/>
                  <a:gd name="connsiteX28" fmla="*/ 124197 w 305648"/>
                  <a:gd name="connsiteY28" fmla="*/ 649655 h 733139"/>
                  <a:gd name="connsiteX29" fmla="*/ 80965 w 305648"/>
                  <a:gd name="connsiteY29" fmla="*/ 608781 h 733139"/>
                  <a:gd name="connsiteX30" fmla="*/ 39699 w 305648"/>
                  <a:gd name="connsiteY30" fmla="*/ 651620 h 733139"/>
                  <a:gd name="connsiteX31" fmla="*/ 82930 w 305648"/>
                  <a:gd name="connsiteY31" fmla="*/ 692493 h 733139"/>
                  <a:gd name="connsiteX32" fmla="*/ 124197 w 305648"/>
                  <a:gd name="connsiteY32" fmla="*/ 649655 h 7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5648" h="733139">
                    <a:moveTo>
                      <a:pt x="242888" y="630397"/>
                    </a:moveTo>
                    <a:cubicBezTo>
                      <a:pt x="198477" y="582449"/>
                      <a:pt x="157996" y="536859"/>
                      <a:pt x="115551" y="493628"/>
                    </a:cubicBezTo>
                    <a:cubicBezTo>
                      <a:pt x="99044" y="476728"/>
                      <a:pt x="93149" y="459435"/>
                      <a:pt x="93149" y="436247"/>
                    </a:cubicBezTo>
                    <a:cubicBezTo>
                      <a:pt x="94328" y="350570"/>
                      <a:pt x="93542" y="264893"/>
                      <a:pt x="93935" y="178822"/>
                    </a:cubicBezTo>
                    <a:cubicBezTo>
                      <a:pt x="93935" y="167032"/>
                      <a:pt x="91970" y="160743"/>
                      <a:pt x="79393" y="155241"/>
                    </a:cubicBezTo>
                    <a:cubicBezTo>
                      <a:pt x="42450" y="139521"/>
                      <a:pt x="24764" y="101005"/>
                      <a:pt x="33803" y="60917"/>
                    </a:cubicBezTo>
                    <a:cubicBezTo>
                      <a:pt x="42057" y="24760"/>
                      <a:pt x="74284" y="0"/>
                      <a:pt x="112799" y="0"/>
                    </a:cubicBezTo>
                    <a:cubicBezTo>
                      <a:pt x="152494" y="0"/>
                      <a:pt x="184328" y="24367"/>
                      <a:pt x="193368" y="61703"/>
                    </a:cubicBezTo>
                    <a:cubicBezTo>
                      <a:pt x="202407" y="99433"/>
                      <a:pt x="184328" y="139128"/>
                      <a:pt x="148957" y="154848"/>
                    </a:cubicBezTo>
                    <a:cubicBezTo>
                      <a:pt x="136774" y="160350"/>
                      <a:pt x="133236" y="166639"/>
                      <a:pt x="133236" y="179608"/>
                    </a:cubicBezTo>
                    <a:cubicBezTo>
                      <a:pt x="134022" y="264893"/>
                      <a:pt x="133236" y="349784"/>
                      <a:pt x="134022" y="435068"/>
                    </a:cubicBezTo>
                    <a:cubicBezTo>
                      <a:pt x="134022" y="446073"/>
                      <a:pt x="139132" y="459435"/>
                      <a:pt x="146599" y="467688"/>
                    </a:cubicBezTo>
                    <a:cubicBezTo>
                      <a:pt x="195726" y="522318"/>
                      <a:pt x="246032" y="575375"/>
                      <a:pt x="295159" y="629611"/>
                    </a:cubicBezTo>
                    <a:cubicBezTo>
                      <a:pt x="301447" y="636685"/>
                      <a:pt x="307735" y="650834"/>
                      <a:pt x="304984" y="657515"/>
                    </a:cubicBezTo>
                    <a:cubicBezTo>
                      <a:pt x="302233" y="664196"/>
                      <a:pt x="287691" y="668913"/>
                      <a:pt x="277866" y="669306"/>
                    </a:cubicBezTo>
                    <a:cubicBezTo>
                      <a:pt x="244067" y="670878"/>
                      <a:pt x="209874" y="669306"/>
                      <a:pt x="175682" y="670485"/>
                    </a:cubicBezTo>
                    <a:cubicBezTo>
                      <a:pt x="169394" y="670878"/>
                      <a:pt x="160747" y="676773"/>
                      <a:pt x="157996" y="682668"/>
                    </a:cubicBezTo>
                    <a:cubicBezTo>
                      <a:pt x="139918" y="720005"/>
                      <a:pt x="103760" y="739262"/>
                      <a:pt x="64852" y="731402"/>
                    </a:cubicBezTo>
                    <a:cubicBezTo>
                      <a:pt x="27122" y="723542"/>
                      <a:pt x="-389" y="689742"/>
                      <a:pt x="4" y="650834"/>
                    </a:cubicBezTo>
                    <a:cubicBezTo>
                      <a:pt x="4" y="613497"/>
                      <a:pt x="26336" y="579698"/>
                      <a:pt x="61314" y="571445"/>
                    </a:cubicBezTo>
                    <a:cubicBezTo>
                      <a:pt x="102188" y="561619"/>
                      <a:pt x="139525" y="580484"/>
                      <a:pt x="158389" y="619393"/>
                    </a:cubicBezTo>
                    <a:cubicBezTo>
                      <a:pt x="160747" y="624502"/>
                      <a:pt x="167822" y="629611"/>
                      <a:pt x="172931" y="630004"/>
                    </a:cubicBezTo>
                    <a:cubicBezTo>
                      <a:pt x="194547" y="630790"/>
                      <a:pt x="216163" y="630397"/>
                      <a:pt x="242888" y="630397"/>
                    </a:cubicBezTo>
                    <a:close/>
                    <a:moveTo>
                      <a:pt x="156031" y="81747"/>
                    </a:moveTo>
                    <a:cubicBezTo>
                      <a:pt x="156424" y="57380"/>
                      <a:pt x="139132" y="39695"/>
                      <a:pt x="114372" y="39695"/>
                    </a:cubicBezTo>
                    <a:cubicBezTo>
                      <a:pt x="89612" y="39695"/>
                      <a:pt x="72319" y="56594"/>
                      <a:pt x="71926" y="80961"/>
                    </a:cubicBezTo>
                    <a:cubicBezTo>
                      <a:pt x="71533" y="105328"/>
                      <a:pt x="89218" y="123014"/>
                      <a:pt x="113586" y="123014"/>
                    </a:cubicBezTo>
                    <a:cubicBezTo>
                      <a:pt x="137953" y="123407"/>
                      <a:pt x="155638" y="106114"/>
                      <a:pt x="156031" y="81747"/>
                    </a:cubicBezTo>
                    <a:close/>
                    <a:moveTo>
                      <a:pt x="124197" y="649655"/>
                    </a:moveTo>
                    <a:cubicBezTo>
                      <a:pt x="123804" y="625681"/>
                      <a:pt x="105725" y="608388"/>
                      <a:pt x="80965" y="608781"/>
                    </a:cubicBezTo>
                    <a:cubicBezTo>
                      <a:pt x="56598" y="609174"/>
                      <a:pt x="39306" y="627646"/>
                      <a:pt x="39699" y="651620"/>
                    </a:cubicBezTo>
                    <a:cubicBezTo>
                      <a:pt x="40092" y="675594"/>
                      <a:pt x="58563" y="692886"/>
                      <a:pt x="82930" y="692493"/>
                    </a:cubicBezTo>
                    <a:cubicBezTo>
                      <a:pt x="106904" y="692100"/>
                      <a:pt x="124590" y="673629"/>
                      <a:pt x="124197" y="649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35">
                <a:extLst>
                  <a:ext uri="{FF2B5EF4-FFF2-40B4-BE49-F238E27FC236}">
                    <a16:creationId xmlns:a16="http://schemas.microsoft.com/office/drawing/2014/main" id="{169C9B07-DFBC-2DF3-66FF-D857726CD1AE}"/>
                  </a:ext>
                </a:extLst>
              </p:cNvPr>
              <p:cNvSpPr/>
              <p:nvPr/>
            </p:nvSpPr>
            <p:spPr>
              <a:xfrm>
                <a:off x="5250371" y="4034494"/>
                <a:ext cx="950328" cy="173176"/>
              </a:xfrm>
              <a:custGeom>
                <a:avLst/>
                <a:gdLst>
                  <a:gd name="connsiteX0" fmla="*/ 161939 w 950328"/>
                  <a:gd name="connsiteY0" fmla="*/ 69706 h 173176"/>
                  <a:gd name="connsiteX1" fmla="*/ 327006 w 950328"/>
                  <a:gd name="connsiteY1" fmla="*/ 69706 h 173176"/>
                  <a:gd name="connsiteX2" fmla="*/ 774651 w 950328"/>
                  <a:gd name="connsiteY2" fmla="*/ 63024 h 173176"/>
                  <a:gd name="connsiteX3" fmla="*/ 793515 w 950328"/>
                  <a:gd name="connsiteY3" fmla="*/ 50841 h 173176"/>
                  <a:gd name="connsiteX4" fmla="*/ 883909 w 950328"/>
                  <a:gd name="connsiteY4" fmla="*/ 1714 h 173176"/>
                  <a:gd name="connsiteX5" fmla="*/ 950329 w 950328"/>
                  <a:gd name="connsiteY5" fmla="*/ 82282 h 173176"/>
                  <a:gd name="connsiteX6" fmla="*/ 885874 w 950328"/>
                  <a:gd name="connsiteY6" fmla="*/ 162458 h 173176"/>
                  <a:gd name="connsiteX7" fmla="*/ 793515 w 950328"/>
                  <a:gd name="connsiteY7" fmla="*/ 113724 h 173176"/>
                  <a:gd name="connsiteX8" fmla="*/ 772293 w 950328"/>
                  <a:gd name="connsiteY8" fmla="*/ 102326 h 173176"/>
                  <a:gd name="connsiteX9" fmla="*/ 417006 w 950328"/>
                  <a:gd name="connsiteY9" fmla="*/ 107435 h 173176"/>
                  <a:gd name="connsiteX10" fmla="*/ 179232 w 950328"/>
                  <a:gd name="connsiteY10" fmla="*/ 110186 h 173176"/>
                  <a:gd name="connsiteX11" fmla="*/ 156830 w 950328"/>
                  <a:gd name="connsiteY11" fmla="*/ 123156 h 173176"/>
                  <a:gd name="connsiteX12" fmla="*/ 64078 w 950328"/>
                  <a:gd name="connsiteY12" fmla="*/ 171104 h 173176"/>
                  <a:gd name="connsiteX13" fmla="*/ 17 w 950328"/>
                  <a:gd name="connsiteY13" fmla="*/ 89750 h 173176"/>
                  <a:gd name="connsiteX14" fmla="*/ 64078 w 950328"/>
                  <a:gd name="connsiteY14" fmla="*/ 11147 h 173176"/>
                  <a:gd name="connsiteX15" fmla="*/ 158402 w 950328"/>
                  <a:gd name="connsiteY15" fmla="*/ 60274 h 173176"/>
                  <a:gd name="connsiteX16" fmla="*/ 161939 w 950328"/>
                  <a:gd name="connsiteY16" fmla="*/ 69706 h 173176"/>
                  <a:gd name="connsiteX17" fmla="*/ 124210 w 950328"/>
                  <a:gd name="connsiteY17" fmla="*/ 90143 h 173176"/>
                  <a:gd name="connsiteX18" fmla="*/ 80978 w 950328"/>
                  <a:gd name="connsiteY18" fmla="*/ 48876 h 173176"/>
                  <a:gd name="connsiteX19" fmla="*/ 39711 w 950328"/>
                  <a:gd name="connsiteY19" fmla="*/ 92108 h 173176"/>
                  <a:gd name="connsiteX20" fmla="*/ 82943 w 950328"/>
                  <a:gd name="connsiteY20" fmla="*/ 133374 h 173176"/>
                  <a:gd name="connsiteX21" fmla="*/ 124210 w 950328"/>
                  <a:gd name="connsiteY21" fmla="*/ 90143 h 173176"/>
                  <a:gd name="connsiteX22" fmla="*/ 826922 w 950328"/>
                  <a:gd name="connsiteY22" fmla="*/ 82675 h 173176"/>
                  <a:gd name="connsiteX23" fmla="*/ 868974 w 950328"/>
                  <a:gd name="connsiteY23" fmla="*/ 125121 h 173176"/>
                  <a:gd name="connsiteX24" fmla="*/ 910634 w 950328"/>
                  <a:gd name="connsiteY24" fmla="*/ 82282 h 173176"/>
                  <a:gd name="connsiteX25" fmla="*/ 868581 w 950328"/>
                  <a:gd name="connsiteY25" fmla="*/ 39837 h 173176"/>
                  <a:gd name="connsiteX26" fmla="*/ 826922 w 950328"/>
                  <a:gd name="connsiteY26" fmla="*/ 82675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0328" h="173176">
                    <a:moveTo>
                      <a:pt x="161939" y="69706"/>
                    </a:moveTo>
                    <a:cubicBezTo>
                      <a:pt x="218141" y="69706"/>
                      <a:pt x="272377" y="70492"/>
                      <a:pt x="327006" y="69706"/>
                    </a:cubicBezTo>
                    <a:cubicBezTo>
                      <a:pt x="476352" y="67741"/>
                      <a:pt x="625305" y="65383"/>
                      <a:pt x="774651" y="63024"/>
                    </a:cubicBezTo>
                    <a:cubicBezTo>
                      <a:pt x="784083" y="63024"/>
                      <a:pt x="789192" y="60666"/>
                      <a:pt x="793515" y="50841"/>
                    </a:cubicBezTo>
                    <a:cubicBezTo>
                      <a:pt x="809236" y="13505"/>
                      <a:pt x="846572" y="-6146"/>
                      <a:pt x="883909" y="1714"/>
                    </a:cubicBezTo>
                    <a:cubicBezTo>
                      <a:pt x="924783" y="10361"/>
                      <a:pt x="950329" y="41409"/>
                      <a:pt x="950329" y="82282"/>
                    </a:cubicBezTo>
                    <a:cubicBezTo>
                      <a:pt x="950329" y="122370"/>
                      <a:pt x="925569" y="153025"/>
                      <a:pt x="885874" y="162458"/>
                    </a:cubicBezTo>
                    <a:cubicBezTo>
                      <a:pt x="847751" y="171104"/>
                      <a:pt x="810022" y="152239"/>
                      <a:pt x="793515" y="113724"/>
                    </a:cubicBezTo>
                    <a:cubicBezTo>
                      <a:pt x="788406" y="101933"/>
                      <a:pt x="781725" y="102326"/>
                      <a:pt x="772293" y="102326"/>
                    </a:cubicBezTo>
                    <a:cubicBezTo>
                      <a:pt x="653995" y="104291"/>
                      <a:pt x="535304" y="105863"/>
                      <a:pt x="417006" y="107435"/>
                    </a:cubicBezTo>
                    <a:cubicBezTo>
                      <a:pt x="337617" y="108614"/>
                      <a:pt x="258621" y="109401"/>
                      <a:pt x="179232" y="110186"/>
                    </a:cubicBezTo>
                    <a:cubicBezTo>
                      <a:pt x="168621" y="110186"/>
                      <a:pt x="161939" y="111366"/>
                      <a:pt x="156830" y="123156"/>
                    </a:cubicBezTo>
                    <a:cubicBezTo>
                      <a:pt x="140717" y="160885"/>
                      <a:pt x="101808" y="179750"/>
                      <a:pt x="64078" y="171104"/>
                    </a:cubicBezTo>
                    <a:cubicBezTo>
                      <a:pt x="25956" y="162064"/>
                      <a:pt x="-769" y="128658"/>
                      <a:pt x="17" y="89750"/>
                    </a:cubicBezTo>
                    <a:cubicBezTo>
                      <a:pt x="803" y="50841"/>
                      <a:pt x="27135" y="18614"/>
                      <a:pt x="64078" y="11147"/>
                    </a:cubicBezTo>
                    <a:cubicBezTo>
                      <a:pt x="105345" y="2893"/>
                      <a:pt x="141502" y="21758"/>
                      <a:pt x="158402" y="60274"/>
                    </a:cubicBezTo>
                    <a:cubicBezTo>
                      <a:pt x="159581" y="63418"/>
                      <a:pt x="160760" y="66562"/>
                      <a:pt x="161939" y="69706"/>
                    </a:cubicBezTo>
                    <a:close/>
                    <a:moveTo>
                      <a:pt x="124210" y="90143"/>
                    </a:moveTo>
                    <a:cubicBezTo>
                      <a:pt x="123817" y="66562"/>
                      <a:pt x="104952" y="48483"/>
                      <a:pt x="80978" y="48876"/>
                    </a:cubicBezTo>
                    <a:cubicBezTo>
                      <a:pt x="57004" y="49269"/>
                      <a:pt x="38925" y="68134"/>
                      <a:pt x="39711" y="92108"/>
                    </a:cubicBezTo>
                    <a:cubicBezTo>
                      <a:pt x="40498" y="116082"/>
                      <a:pt x="58969" y="133767"/>
                      <a:pt x="82943" y="133374"/>
                    </a:cubicBezTo>
                    <a:cubicBezTo>
                      <a:pt x="106917" y="132588"/>
                      <a:pt x="124603" y="114117"/>
                      <a:pt x="124210" y="90143"/>
                    </a:cubicBezTo>
                    <a:close/>
                    <a:moveTo>
                      <a:pt x="826922" y="82675"/>
                    </a:moveTo>
                    <a:cubicBezTo>
                      <a:pt x="826922" y="107042"/>
                      <a:pt x="845393" y="125121"/>
                      <a:pt x="868974" y="125121"/>
                    </a:cubicBezTo>
                    <a:cubicBezTo>
                      <a:pt x="892555" y="124728"/>
                      <a:pt x="910634" y="106256"/>
                      <a:pt x="910634" y="82282"/>
                    </a:cubicBezTo>
                    <a:cubicBezTo>
                      <a:pt x="910634" y="58308"/>
                      <a:pt x="892162" y="39837"/>
                      <a:pt x="868581" y="39837"/>
                    </a:cubicBezTo>
                    <a:cubicBezTo>
                      <a:pt x="844607" y="39837"/>
                      <a:pt x="826922" y="58308"/>
                      <a:pt x="826922" y="8267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6">
                <a:extLst>
                  <a:ext uri="{FF2B5EF4-FFF2-40B4-BE49-F238E27FC236}">
                    <a16:creationId xmlns:a16="http://schemas.microsoft.com/office/drawing/2014/main" id="{898C5E65-993F-AB33-F53B-50968F255BC7}"/>
                  </a:ext>
                </a:extLst>
              </p:cNvPr>
              <p:cNvSpPr/>
              <p:nvPr/>
            </p:nvSpPr>
            <p:spPr>
              <a:xfrm>
                <a:off x="4410942" y="1903216"/>
                <a:ext cx="807860" cy="616911"/>
              </a:xfrm>
              <a:custGeom>
                <a:avLst/>
                <a:gdLst>
                  <a:gd name="connsiteX0" fmla="*/ 648048 w 807860"/>
                  <a:gd name="connsiteY0" fmla="*/ 112106 h 616911"/>
                  <a:gd name="connsiteX1" fmla="*/ 696782 w 807860"/>
                  <a:gd name="connsiteY1" fmla="*/ 5599 h 616911"/>
                  <a:gd name="connsiteX2" fmla="*/ 794642 w 807860"/>
                  <a:gd name="connsiteY2" fmla="*/ 37826 h 616911"/>
                  <a:gd name="connsiteX3" fmla="*/ 783245 w 807860"/>
                  <a:gd name="connsiteY3" fmla="*/ 140403 h 616911"/>
                  <a:gd name="connsiteX4" fmla="*/ 670843 w 807860"/>
                  <a:gd name="connsiteY4" fmla="*/ 143940 h 616911"/>
                  <a:gd name="connsiteX5" fmla="*/ 175643 w 807860"/>
                  <a:gd name="connsiteY5" fmla="*/ 494117 h 616911"/>
                  <a:gd name="connsiteX6" fmla="*/ 162673 w 807860"/>
                  <a:gd name="connsiteY6" fmla="*/ 522414 h 616911"/>
                  <a:gd name="connsiteX7" fmla="*/ 89573 w 807860"/>
                  <a:gd name="connsiteY7" fmla="*/ 616345 h 616911"/>
                  <a:gd name="connsiteX8" fmla="*/ 358 w 807860"/>
                  <a:gd name="connsiteY8" fmla="*/ 543244 h 616911"/>
                  <a:gd name="connsiteX9" fmla="*/ 77389 w 807860"/>
                  <a:gd name="connsiteY9" fmla="*/ 453244 h 616911"/>
                  <a:gd name="connsiteX10" fmla="*/ 143416 w 807860"/>
                  <a:gd name="connsiteY10" fmla="*/ 468571 h 616911"/>
                  <a:gd name="connsiteX11" fmla="*/ 648048 w 807860"/>
                  <a:gd name="connsiteY11" fmla="*/ 112106 h 616911"/>
                  <a:gd name="connsiteX12" fmla="*/ 82891 w 807860"/>
                  <a:gd name="connsiteY12" fmla="*/ 492152 h 616911"/>
                  <a:gd name="connsiteX13" fmla="*/ 39660 w 807860"/>
                  <a:gd name="connsiteY13" fmla="*/ 533812 h 616911"/>
                  <a:gd name="connsiteX14" fmla="*/ 81319 w 807860"/>
                  <a:gd name="connsiteY14" fmla="*/ 577437 h 616911"/>
                  <a:gd name="connsiteX15" fmla="*/ 124944 w 807860"/>
                  <a:gd name="connsiteY15" fmla="*/ 534991 h 616911"/>
                  <a:gd name="connsiteX16" fmla="*/ 82891 w 807860"/>
                  <a:gd name="connsiteY16" fmla="*/ 492152 h 616911"/>
                  <a:gd name="connsiteX17" fmla="*/ 768310 w 807860"/>
                  <a:gd name="connsiteY17" fmla="*/ 81844 h 616911"/>
                  <a:gd name="connsiteX18" fmla="*/ 725865 w 807860"/>
                  <a:gd name="connsiteY18" fmla="*/ 39791 h 616911"/>
                  <a:gd name="connsiteX19" fmla="*/ 684205 w 807860"/>
                  <a:gd name="connsiteY19" fmla="*/ 82630 h 616911"/>
                  <a:gd name="connsiteX20" fmla="*/ 727044 w 807860"/>
                  <a:gd name="connsiteY20" fmla="*/ 125076 h 616911"/>
                  <a:gd name="connsiteX21" fmla="*/ 768310 w 807860"/>
                  <a:gd name="connsiteY21" fmla="*/ 81844 h 61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860" h="616911">
                    <a:moveTo>
                      <a:pt x="648048" y="112106"/>
                    </a:moveTo>
                    <a:cubicBezTo>
                      <a:pt x="638222" y="58656"/>
                      <a:pt x="655122" y="22106"/>
                      <a:pt x="696782" y="5599"/>
                    </a:cubicBezTo>
                    <a:cubicBezTo>
                      <a:pt x="732939" y="-8550"/>
                      <a:pt x="773420" y="4813"/>
                      <a:pt x="794642" y="37826"/>
                    </a:cubicBezTo>
                    <a:cubicBezTo>
                      <a:pt x="815865" y="70840"/>
                      <a:pt x="811149" y="112892"/>
                      <a:pt x="783245" y="140403"/>
                    </a:cubicBezTo>
                    <a:cubicBezTo>
                      <a:pt x="751804" y="171451"/>
                      <a:pt x="712109" y="172631"/>
                      <a:pt x="670843" y="143940"/>
                    </a:cubicBezTo>
                    <a:cubicBezTo>
                      <a:pt x="505776" y="260666"/>
                      <a:pt x="340709" y="377392"/>
                      <a:pt x="175643" y="494117"/>
                    </a:cubicBezTo>
                    <a:cubicBezTo>
                      <a:pt x="165031" y="501585"/>
                      <a:pt x="159529" y="507873"/>
                      <a:pt x="162673" y="522414"/>
                    </a:cubicBezTo>
                    <a:cubicBezTo>
                      <a:pt x="171320" y="568004"/>
                      <a:pt x="137913" y="609664"/>
                      <a:pt x="89573" y="616345"/>
                    </a:cubicBezTo>
                    <a:cubicBezTo>
                      <a:pt x="47913" y="621847"/>
                      <a:pt x="4288" y="586476"/>
                      <a:pt x="358" y="543244"/>
                    </a:cubicBezTo>
                    <a:cubicBezTo>
                      <a:pt x="-3965" y="495689"/>
                      <a:pt x="31406" y="452458"/>
                      <a:pt x="77389" y="453244"/>
                    </a:cubicBezTo>
                    <a:cubicBezTo>
                      <a:pt x="97826" y="453637"/>
                      <a:pt x="118263" y="462283"/>
                      <a:pt x="143416" y="468571"/>
                    </a:cubicBezTo>
                    <a:cubicBezTo>
                      <a:pt x="308482" y="352632"/>
                      <a:pt x="478265" y="232369"/>
                      <a:pt x="648048" y="112106"/>
                    </a:cubicBezTo>
                    <a:close/>
                    <a:moveTo>
                      <a:pt x="82891" y="492152"/>
                    </a:moveTo>
                    <a:cubicBezTo>
                      <a:pt x="59310" y="492152"/>
                      <a:pt x="40053" y="511017"/>
                      <a:pt x="39660" y="533812"/>
                    </a:cubicBezTo>
                    <a:cubicBezTo>
                      <a:pt x="39660" y="557000"/>
                      <a:pt x="58917" y="577437"/>
                      <a:pt x="81319" y="577437"/>
                    </a:cubicBezTo>
                    <a:cubicBezTo>
                      <a:pt x="103721" y="577830"/>
                      <a:pt x="124551" y="557393"/>
                      <a:pt x="124944" y="534991"/>
                    </a:cubicBezTo>
                    <a:cubicBezTo>
                      <a:pt x="125337" y="512196"/>
                      <a:pt x="106079" y="492152"/>
                      <a:pt x="82891" y="492152"/>
                    </a:cubicBezTo>
                    <a:close/>
                    <a:moveTo>
                      <a:pt x="768310" y="81844"/>
                    </a:moveTo>
                    <a:cubicBezTo>
                      <a:pt x="767917" y="58263"/>
                      <a:pt x="749053" y="39398"/>
                      <a:pt x="725865" y="39791"/>
                    </a:cubicBezTo>
                    <a:cubicBezTo>
                      <a:pt x="702284" y="40184"/>
                      <a:pt x="683812" y="59442"/>
                      <a:pt x="684205" y="82630"/>
                    </a:cubicBezTo>
                    <a:cubicBezTo>
                      <a:pt x="684598" y="105818"/>
                      <a:pt x="704642" y="125862"/>
                      <a:pt x="727044" y="125076"/>
                    </a:cubicBezTo>
                    <a:cubicBezTo>
                      <a:pt x="749446" y="125076"/>
                      <a:pt x="768310" y="105032"/>
                      <a:pt x="768310" y="818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37">
                <a:extLst>
                  <a:ext uri="{FF2B5EF4-FFF2-40B4-BE49-F238E27FC236}">
                    <a16:creationId xmlns:a16="http://schemas.microsoft.com/office/drawing/2014/main" id="{39233A73-5801-44D6-476F-265A530A0366}"/>
                  </a:ext>
                </a:extLst>
              </p:cNvPr>
              <p:cNvSpPr/>
              <p:nvPr/>
            </p:nvSpPr>
            <p:spPr>
              <a:xfrm>
                <a:off x="7586936" y="3044809"/>
                <a:ext cx="291173" cy="812576"/>
              </a:xfrm>
              <a:custGeom>
                <a:avLst/>
                <a:gdLst>
                  <a:gd name="connsiteX0" fmla="*/ 102507 w 291173"/>
                  <a:gd name="connsiteY0" fmla="*/ 103184 h 812576"/>
                  <a:gd name="connsiteX1" fmla="*/ 102507 w 291173"/>
                  <a:gd name="connsiteY1" fmla="*/ 649475 h 812576"/>
                  <a:gd name="connsiteX2" fmla="*/ 161852 w 291173"/>
                  <a:gd name="connsiteY2" fmla="*/ 749694 h 812576"/>
                  <a:gd name="connsiteX3" fmla="*/ 82463 w 291173"/>
                  <a:gd name="connsiteY3" fmla="*/ 812577 h 812576"/>
                  <a:gd name="connsiteX4" fmla="*/ 2288 w 291173"/>
                  <a:gd name="connsiteY4" fmla="*/ 747729 h 812576"/>
                  <a:gd name="connsiteX5" fmla="*/ 62812 w 291173"/>
                  <a:gd name="connsiteY5" fmla="*/ 649475 h 812576"/>
                  <a:gd name="connsiteX6" fmla="*/ 62812 w 291173"/>
                  <a:gd name="connsiteY6" fmla="*/ 628646 h 812576"/>
                  <a:gd name="connsiteX7" fmla="*/ 61633 w 291173"/>
                  <a:gd name="connsiteY7" fmla="*/ 98075 h 812576"/>
                  <a:gd name="connsiteX8" fmla="*/ 97397 w 291173"/>
                  <a:gd name="connsiteY8" fmla="*/ 62703 h 812576"/>
                  <a:gd name="connsiteX9" fmla="*/ 139450 w 291173"/>
                  <a:gd name="connsiteY9" fmla="*/ 39908 h 812576"/>
                  <a:gd name="connsiteX10" fmla="*/ 232202 w 291173"/>
                  <a:gd name="connsiteY10" fmla="*/ 3358 h 812576"/>
                  <a:gd name="connsiteX11" fmla="*/ 291154 w 291173"/>
                  <a:gd name="connsiteY11" fmla="*/ 84319 h 812576"/>
                  <a:gd name="connsiteX12" fmla="*/ 225914 w 291173"/>
                  <a:gd name="connsiteY12" fmla="*/ 162136 h 812576"/>
                  <a:gd name="connsiteX13" fmla="*/ 137485 w 291173"/>
                  <a:gd name="connsiteY13" fmla="*/ 119691 h 812576"/>
                  <a:gd name="connsiteX14" fmla="*/ 102507 w 291173"/>
                  <a:gd name="connsiteY14" fmla="*/ 103184 h 812576"/>
                  <a:gd name="connsiteX15" fmla="*/ 208621 w 291173"/>
                  <a:gd name="connsiteY15" fmla="*/ 124014 h 812576"/>
                  <a:gd name="connsiteX16" fmla="*/ 251853 w 291173"/>
                  <a:gd name="connsiteY16" fmla="*/ 82354 h 812576"/>
                  <a:gd name="connsiteX17" fmla="*/ 210979 w 291173"/>
                  <a:gd name="connsiteY17" fmla="*/ 38729 h 812576"/>
                  <a:gd name="connsiteX18" fmla="*/ 166961 w 291173"/>
                  <a:gd name="connsiteY18" fmla="*/ 81175 h 812576"/>
                  <a:gd name="connsiteX19" fmla="*/ 208621 w 291173"/>
                  <a:gd name="connsiteY19" fmla="*/ 124014 h 812576"/>
                  <a:gd name="connsiteX20" fmla="*/ 81677 w 291173"/>
                  <a:gd name="connsiteY20" fmla="*/ 688777 h 812576"/>
                  <a:gd name="connsiteX21" fmla="*/ 40017 w 291173"/>
                  <a:gd name="connsiteY21" fmla="*/ 732009 h 812576"/>
                  <a:gd name="connsiteX22" fmla="*/ 83642 w 291173"/>
                  <a:gd name="connsiteY22" fmla="*/ 773275 h 812576"/>
                  <a:gd name="connsiteX23" fmla="*/ 125302 w 291173"/>
                  <a:gd name="connsiteY23" fmla="*/ 730044 h 812576"/>
                  <a:gd name="connsiteX24" fmla="*/ 81677 w 291173"/>
                  <a:gd name="connsiteY24" fmla="*/ 688777 h 81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73" h="812576">
                    <a:moveTo>
                      <a:pt x="102507" y="103184"/>
                    </a:moveTo>
                    <a:cubicBezTo>
                      <a:pt x="102507" y="285936"/>
                      <a:pt x="102507" y="467902"/>
                      <a:pt x="102507" y="649475"/>
                    </a:cubicBezTo>
                    <a:cubicBezTo>
                      <a:pt x="153206" y="673842"/>
                      <a:pt x="171677" y="705284"/>
                      <a:pt x="161852" y="749694"/>
                    </a:cubicBezTo>
                    <a:cubicBezTo>
                      <a:pt x="153206" y="787424"/>
                      <a:pt x="121372" y="812577"/>
                      <a:pt x="82463" y="812577"/>
                    </a:cubicBezTo>
                    <a:cubicBezTo>
                      <a:pt x="42769" y="812577"/>
                      <a:pt x="11327" y="787031"/>
                      <a:pt x="2288" y="747729"/>
                    </a:cubicBezTo>
                    <a:cubicBezTo>
                      <a:pt x="-7145" y="706070"/>
                      <a:pt x="12506" y="673449"/>
                      <a:pt x="62812" y="649475"/>
                    </a:cubicBezTo>
                    <a:cubicBezTo>
                      <a:pt x="62812" y="642794"/>
                      <a:pt x="62812" y="635720"/>
                      <a:pt x="62812" y="628646"/>
                    </a:cubicBezTo>
                    <a:cubicBezTo>
                      <a:pt x="62419" y="451789"/>
                      <a:pt x="62026" y="274932"/>
                      <a:pt x="61633" y="98075"/>
                    </a:cubicBezTo>
                    <a:cubicBezTo>
                      <a:pt x="61633" y="65061"/>
                      <a:pt x="64384" y="61524"/>
                      <a:pt x="97397" y="62703"/>
                    </a:cubicBezTo>
                    <a:cubicBezTo>
                      <a:pt x="117048" y="63489"/>
                      <a:pt x="129625" y="60738"/>
                      <a:pt x="139450" y="39908"/>
                    </a:cubicBezTo>
                    <a:cubicBezTo>
                      <a:pt x="154778" y="6502"/>
                      <a:pt x="195651" y="-6861"/>
                      <a:pt x="232202" y="3358"/>
                    </a:cubicBezTo>
                    <a:cubicBezTo>
                      <a:pt x="268359" y="13576"/>
                      <a:pt x="291940" y="46590"/>
                      <a:pt x="291154" y="84319"/>
                    </a:cubicBezTo>
                    <a:cubicBezTo>
                      <a:pt x="289975" y="122835"/>
                      <a:pt x="264429" y="153490"/>
                      <a:pt x="225914" y="162136"/>
                    </a:cubicBezTo>
                    <a:cubicBezTo>
                      <a:pt x="190935" y="169996"/>
                      <a:pt x="152419" y="153097"/>
                      <a:pt x="137485" y="119691"/>
                    </a:cubicBezTo>
                    <a:cubicBezTo>
                      <a:pt x="129625" y="102791"/>
                      <a:pt x="120585" y="98075"/>
                      <a:pt x="102507" y="103184"/>
                    </a:cubicBezTo>
                    <a:close/>
                    <a:moveTo>
                      <a:pt x="208621" y="124014"/>
                    </a:moveTo>
                    <a:cubicBezTo>
                      <a:pt x="231416" y="124407"/>
                      <a:pt x="251067" y="105935"/>
                      <a:pt x="251853" y="82354"/>
                    </a:cubicBezTo>
                    <a:cubicBezTo>
                      <a:pt x="252638" y="59166"/>
                      <a:pt x="234560" y="39908"/>
                      <a:pt x="210979" y="38729"/>
                    </a:cubicBezTo>
                    <a:cubicBezTo>
                      <a:pt x="187398" y="37550"/>
                      <a:pt x="166961" y="56808"/>
                      <a:pt x="166961" y="81175"/>
                    </a:cubicBezTo>
                    <a:cubicBezTo>
                      <a:pt x="166568" y="104363"/>
                      <a:pt x="185040" y="123621"/>
                      <a:pt x="208621" y="124014"/>
                    </a:cubicBezTo>
                    <a:close/>
                    <a:moveTo>
                      <a:pt x="81677" y="688777"/>
                    </a:moveTo>
                    <a:cubicBezTo>
                      <a:pt x="57703" y="689170"/>
                      <a:pt x="39624" y="708428"/>
                      <a:pt x="40017" y="732009"/>
                    </a:cubicBezTo>
                    <a:cubicBezTo>
                      <a:pt x="40803" y="755590"/>
                      <a:pt x="60061" y="773668"/>
                      <a:pt x="83642" y="773275"/>
                    </a:cubicBezTo>
                    <a:cubicBezTo>
                      <a:pt x="107223" y="772882"/>
                      <a:pt x="125695" y="753625"/>
                      <a:pt x="125302" y="730044"/>
                    </a:cubicBezTo>
                    <a:cubicBezTo>
                      <a:pt x="124908" y="706070"/>
                      <a:pt x="105651" y="687991"/>
                      <a:pt x="81677" y="688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38">
                <a:extLst>
                  <a:ext uri="{FF2B5EF4-FFF2-40B4-BE49-F238E27FC236}">
                    <a16:creationId xmlns:a16="http://schemas.microsoft.com/office/drawing/2014/main" id="{6C725BA9-04AB-D958-2B11-CC7649C7A869}"/>
                  </a:ext>
                </a:extLst>
              </p:cNvPr>
              <p:cNvSpPr/>
              <p:nvPr/>
            </p:nvSpPr>
            <p:spPr>
              <a:xfrm>
                <a:off x="4358113" y="2776802"/>
                <a:ext cx="734275" cy="324079"/>
              </a:xfrm>
              <a:custGeom>
                <a:avLst/>
                <a:gdLst>
                  <a:gd name="connsiteX0" fmla="*/ 102707 w 734275"/>
                  <a:gd name="connsiteY0" fmla="*/ 221059 h 324079"/>
                  <a:gd name="connsiteX1" fmla="*/ 571574 w 734275"/>
                  <a:gd name="connsiteY1" fmla="*/ 221059 h 324079"/>
                  <a:gd name="connsiteX2" fmla="*/ 652535 w 734275"/>
                  <a:gd name="connsiteY2" fmla="*/ 160534 h 324079"/>
                  <a:gd name="connsiteX3" fmla="*/ 733103 w 734275"/>
                  <a:gd name="connsiteY3" fmla="*/ 227347 h 324079"/>
                  <a:gd name="connsiteX4" fmla="*/ 679260 w 734275"/>
                  <a:gd name="connsiteY4" fmla="*/ 319313 h 324079"/>
                  <a:gd name="connsiteX5" fmla="*/ 580614 w 734275"/>
                  <a:gd name="connsiteY5" fmla="*/ 280797 h 324079"/>
                  <a:gd name="connsiteX6" fmla="*/ 549565 w 734275"/>
                  <a:gd name="connsiteY6" fmla="*/ 262325 h 324079"/>
                  <a:gd name="connsiteX7" fmla="*/ 93667 w 734275"/>
                  <a:gd name="connsiteY7" fmla="*/ 260360 h 324079"/>
                  <a:gd name="connsiteX8" fmla="*/ 62619 w 734275"/>
                  <a:gd name="connsiteY8" fmla="*/ 229312 h 324079"/>
                  <a:gd name="connsiteX9" fmla="*/ 62619 w 734275"/>
                  <a:gd name="connsiteY9" fmla="*/ 209661 h 324079"/>
                  <a:gd name="connsiteX10" fmla="*/ 32750 w 734275"/>
                  <a:gd name="connsiteY10" fmla="*/ 145207 h 324079"/>
                  <a:gd name="connsiteX11" fmla="*/ 5632 w 734275"/>
                  <a:gd name="connsiteY11" fmla="*/ 53241 h 324079"/>
                  <a:gd name="connsiteX12" fmla="*/ 88558 w 734275"/>
                  <a:gd name="connsiteY12" fmla="*/ 184 h 324079"/>
                  <a:gd name="connsiteX13" fmla="*/ 161659 w 734275"/>
                  <a:gd name="connsiteY13" fmla="*/ 61102 h 324079"/>
                  <a:gd name="connsiteX14" fmla="*/ 125501 w 734275"/>
                  <a:gd name="connsiteY14" fmla="*/ 150709 h 324079"/>
                  <a:gd name="connsiteX15" fmla="*/ 102314 w 734275"/>
                  <a:gd name="connsiteY15" fmla="*/ 192762 h 324079"/>
                  <a:gd name="connsiteX16" fmla="*/ 102707 w 734275"/>
                  <a:gd name="connsiteY16" fmla="*/ 221059 h 324079"/>
                  <a:gd name="connsiteX17" fmla="*/ 694195 w 734275"/>
                  <a:gd name="connsiteY17" fmla="*/ 241103 h 324079"/>
                  <a:gd name="connsiteX18" fmla="*/ 651356 w 734275"/>
                  <a:gd name="connsiteY18" fmla="*/ 200229 h 324079"/>
                  <a:gd name="connsiteX19" fmla="*/ 609697 w 734275"/>
                  <a:gd name="connsiteY19" fmla="*/ 242675 h 324079"/>
                  <a:gd name="connsiteX20" fmla="*/ 652928 w 734275"/>
                  <a:gd name="connsiteY20" fmla="*/ 283548 h 324079"/>
                  <a:gd name="connsiteX21" fmla="*/ 694195 w 734275"/>
                  <a:gd name="connsiteY21" fmla="*/ 241103 h 324079"/>
                  <a:gd name="connsiteX22" fmla="*/ 124322 w 734275"/>
                  <a:gd name="connsiteY22" fmla="*/ 80359 h 324079"/>
                  <a:gd name="connsiteX23" fmla="*/ 81484 w 734275"/>
                  <a:gd name="connsiteY23" fmla="*/ 39093 h 324079"/>
                  <a:gd name="connsiteX24" fmla="*/ 40610 w 734275"/>
                  <a:gd name="connsiteY24" fmla="*/ 82324 h 324079"/>
                  <a:gd name="connsiteX25" fmla="*/ 83449 w 734275"/>
                  <a:gd name="connsiteY25" fmla="*/ 123984 h 324079"/>
                  <a:gd name="connsiteX26" fmla="*/ 124322 w 734275"/>
                  <a:gd name="connsiteY26" fmla="*/ 80359 h 3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4275" h="324079">
                    <a:moveTo>
                      <a:pt x="102707" y="221059"/>
                    </a:moveTo>
                    <a:cubicBezTo>
                      <a:pt x="260699" y="221059"/>
                      <a:pt x="415547" y="221059"/>
                      <a:pt x="571574" y="221059"/>
                    </a:cubicBezTo>
                    <a:cubicBezTo>
                      <a:pt x="585330" y="184115"/>
                      <a:pt x="610090" y="160534"/>
                      <a:pt x="652535" y="160534"/>
                    </a:cubicBezTo>
                    <a:cubicBezTo>
                      <a:pt x="693016" y="160534"/>
                      <a:pt x="726029" y="188046"/>
                      <a:pt x="733103" y="227347"/>
                    </a:cubicBezTo>
                    <a:cubicBezTo>
                      <a:pt x="739785" y="267435"/>
                      <a:pt x="717383" y="305950"/>
                      <a:pt x="679260" y="319313"/>
                    </a:cubicBezTo>
                    <a:cubicBezTo>
                      <a:pt x="641138" y="332675"/>
                      <a:pt x="597906" y="317348"/>
                      <a:pt x="580614" y="280797"/>
                    </a:cubicBezTo>
                    <a:cubicBezTo>
                      <a:pt x="573539" y="265470"/>
                      <a:pt x="564893" y="262325"/>
                      <a:pt x="549565" y="262325"/>
                    </a:cubicBezTo>
                    <a:cubicBezTo>
                      <a:pt x="397468" y="262325"/>
                      <a:pt x="245764" y="261146"/>
                      <a:pt x="93667" y="260360"/>
                    </a:cubicBezTo>
                    <a:cubicBezTo>
                      <a:pt x="67335" y="260360"/>
                      <a:pt x="63012" y="255644"/>
                      <a:pt x="62619" y="229312"/>
                    </a:cubicBezTo>
                    <a:cubicBezTo>
                      <a:pt x="62619" y="222631"/>
                      <a:pt x="62619" y="216343"/>
                      <a:pt x="62619" y="209661"/>
                    </a:cubicBezTo>
                    <a:cubicBezTo>
                      <a:pt x="63012" y="183329"/>
                      <a:pt x="66156" y="160141"/>
                      <a:pt x="32750" y="145207"/>
                    </a:cubicBezTo>
                    <a:cubicBezTo>
                      <a:pt x="1309" y="131058"/>
                      <a:pt x="-6945" y="87041"/>
                      <a:pt x="5632" y="53241"/>
                    </a:cubicBezTo>
                    <a:cubicBezTo>
                      <a:pt x="18601" y="18263"/>
                      <a:pt x="50435" y="-2174"/>
                      <a:pt x="88558" y="184"/>
                    </a:cubicBezTo>
                    <a:cubicBezTo>
                      <a:pt x="123536" y="2149"/>
                      <a:pt x="152620" y="26516"/>
                      <a:pt x="161659" y="61102"/>
                    </a:cubicBezTo>
                    <a:cubicBezTo>
                      <a:pt x="170698" y="95294"/>
                      <a:pt x="156943" y="136168"/>
                      <a:pt x="125501" y="150709"/>
                    </a:cubicBezTo>
                    <a:cubicBezTo>
                      <a:pt x="104279" y="160534"/>
                      <a:pt x="100348" y="173111"/>
                      <a:pt x="102314" y="192762"/>
                    </a:cubicBezTo>
                    <a:cubicBezTo>
                      <a:pt x="103493" y="201015"/>
                      <a:pt x="102707" y="209268"/>
                      <a:pt x="102707" y="221059"/>
                    </a:cubicBezTo>
                    <a:close/>
                    <a:moveTo>
                      <a:pt x="694195" y="241103"/>
                    </a:moveTo>
                    <a:cubicBezTo>
                      <a:pt x="693802" y="217129"/>
                      <a:pt x="675723" y="199836"/>
                      <a:pt x="651356" y="200229"/>
                    </a:cubicBezTo>
                    <a:cubicBezTo>
                      <a:pt x="626989" y="200622"/>
                      <a:pt x="609304" y="218701"/>
                      <a:pt x="609697" y="242675"/>
                    </a:cubicBezTo>
                    <a:cubicBezTo>
                      <a:pt x="610090" y="266649"/>
                      <a:pt x="628168" y="283941"/>
                      <a:pt x="652928" y="283548"/>
                    </a:cubicBezTo>
                    <a:cubicBezTo>
                      <a:pt x="677295" y="283155"/>
                      <a:pt x="694588" y="265470"/>
                      <a:pt x="694195" y="241103"/>
                    </a:cubicBezTo>
                    <a:close/>
                    <a:moveTo>
                      <a:pt x="124322" y="80359"/>
                    </a:moveTo>
                    <a:cubicBezTo>
                      <a:pt x="123929" y="56385"/>
                      <a:pt x="105458" y="38700"/>
                      <a:pt x="81484" y="39093"/>
                    </a:cubicBezTo>
                    <a:cubicBezTo>
                      <a:pt x="57510" y="39486"/>
                      <a:pt x="40217" y="57564"/>
                      <a:pt x="40610" y="82324"/>
                    </a:cubicBezTo>
                    <a:cubicBezTo>
                      <a:pt x="41003" y="106298"/>
                      <a:pt x="59868" y="124377"/>
                      <a:pt x="83449" y="123984"/>
                    </a:cubicBezTo>
                    <a:cubicBezTo>
                      <a:pt x="107030" y="123591"/>
                      <a:pt x="124715" y="104726"/>
                      <a:pt x="124322" y="8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39">
                <a:extLst>
                  <a:ext uri="{FF2B5EF4-FFF2-40B4-BE49-F238E27FC236}">
                    <a16:creationId xmlns:a16="http://schemas.microsoft.com/office/drawing/2014/main" id="{BBDA1B43-DDD7-32E1-0B99-C831C8C1BA95}"/>
                  </a:ext>
                </a:extLst>
              </p:cNvPr>
              <p:cNvSpPr/>
              <p:nvPr/>
            </p:nvSpPr>
            <p:spPr>
              <a:xfrm>
                <a:off x="7048357" y="4009827"/>
                <a:ext cx="639210" cy="543589"/>
              </a:xfrm>
              <a:custGeom>
                <a:avLst/>
                <a:gdLst>
                  <a:gd name="connsiteX0" fmla="*/ 535758 w 639210"/>
                  <a:gd name="connsiteY0" fmla="*/ 380095 h 543589"/>
                  <a:gd name="connsiteX1" fmla="*/ 535365 w 639210"/>
                  <a:gd name="connsiteY1" fmla="*/ 274767 h 543589"/>
                  <a:gd name="connsiteX2" fmla="*/ 526326 w 639210"/>
                  <a:gd name="connsiteY2" fmla="*/ 259439 h 543589"/>
                  <a:gd name="connsiteX3" fmla="*/ 290909 w 639210"/>
                  <a:gd name="connsiteY3" fmla="*/ 106949 h 543589"/>
                  <a:gd name="connsiteX4" fmla="*/ 284228 w 639210"/>
                  <a:gd name="connsiteY4" fmla="*/ 103412 h 543589"/>
                  <a:gd name="connsiteX5" fmla="*/ 166323 w 639210"/>
                  <a:gd name="connsiteY5" fmla="*/ 103019 h 543589"/>
                  <a:gd name="connsiteX6" fmla="*/ 155712 w 639210"/>
                  <a:gd name="connsiteY6" fmla="*/ 117167 h 543589"/>
                  <a:gd name="connsiteX7" fmla="*/ 62174 w 639210"/>
                  <a:gd name="connsiteY7" fmla="*/ 161578 h 543589"/>
                  <a:gd name="connsiteX8" fmla="*/ 78 w 639210"/>
                  <a:gd name="connsiteY8" fmla="*/ 87298 h 543589"/>
                  <a:gd name="connsiteX9" fmla="*/ 59423 w 639210"/>
                  <a:gd name="connsiteY9" fmla="*/ 3193 h 543589"/>
                  <a:gd name="connsiteX10" fmla="*/ 155712 w 639210"/>
                  <a:gd name="connsiteY10" fmla="*/ 47604 h 543589"/>
                  <a:gd name="connsiteX11" fmla="*/ 180472 w 639210"/>
                  <a:gd name="connsiteY11" fmla="*/ 62931 h 543589"/>
                  <a:gd name="connsiteX12" fmla="*/ 295625 w 639210"/>
                  <a:gd name="connsiteY12" fmla="*/ 66468 h 543589"/>
                  <a:gd name="connsiteX13" fmla="*/ 392307 w 639210"/>
                  <a:gd name="connsiteY13" fmla="*/ 125421 h 543589"/>
                  <a:gd name="connsiteX14" fmla="*/ 555802 w 639210"/>
                  <a:gd name="connsiteY14" fmla="*/ 230356 h 543589"/>
                  <a:gd name="connsiteX15" fmla="*/ 576238 w 639210"/>
                  <a:gd name="connsiteY15" fmla="*/ 266906 h 543589"/>
                  <a:gd name="connsiteX16" fmla="*/ 575845 w 639210"/>
                  <a:gd name="connsiteY16" fmla="*/ 380095 h 543589"/>
                  <a:gd name="connsiteX17" fmla="*/ 636763 w 639210"/>
                  <a:gd name="connsiteY17" fmla="*/ 480314 h 543589"/>
                  <a:gd name="connsiteX18" fmla="*/ 557373 w 639210"/>
                  <a:gd name="connsiteY18" fmla="*/ 543589 h 543589"/>
                  <a:gd name="connsiteX19" fmla="*/ 477199 w 639210"/>
                  <a:gd name="connsiteY19" fmla="*/ 483458 h 543589"/>
                  <a:gd name="connsiteX20" fmla="*/ 535758 w 639210"/>
                  <a:gd name="connsiteY20" fmla="*/ 380095 h 543589"/>
                  <a:gd name="connsiteX21" fmla="*/ 81825 w 639210"/>
                  <a:gd name="connsiteY21" fmla="*/ 124242 h 543589"/>
                  <a:gd name="connsiteX22" fmla="*/ 123484 w 639210"/>
                  <a:gd name="connsiteY22" fmla="*/ 81796 h 543589"/>
                  <a:gd name="connsiteX23" fmla="*/ 81432 w 639210"/>
                  <a:gd name="connsiteY23" fmla="*/ 40136 h 543589"/>
                  <a:gd name="connsiteX24" fmla="*/ 39772 w 639210"/>
                  <a:gd name="connsiteY24" fmla="*/ 82582 h 543589"/>
                  <a:gd name="connsiteX25" fmla="*/ 81825 w 639210"/>
                  <a:gd name="connsiteY25" fmla="*/ 124242 h 543589"/>
                  <a:gd name="connsiteX26" fmla="*/ 514142 w 639210"/>
                  <a:gd name="connsiteY26" fmla="*/ 459091 h 543589"/>
                  <a:gd name="connsiteX27" fmla="*/ 553837 w 639210"/>
                  <a:gd name="connsiteY27" fmla="*/ 503895 h 543589"/>
                  <a:gd name="connsiteX28" fmla="*/ 598247 w 639210"/>
                  <a:gd name="connsiteY28" fmla="*/ 464200 h 543589"/>
                  <a:gd name="connsiteX29" fmla="*/ 558553 w 639210"/>
                  <a:gd name="connsiteY29" fmla="*/ 419789 h 543589"/>
                  <a:gd name="connsiteX30" fmla="*/ 514142 w 639210"/>
                  <a:gd name="connsiteY30" fmla="*/ 459091 h 54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9210" h="543589">
                    <a:moveTo>
                      <a:pt x="535758" y="380095"/>
                    </a:moveTo>
                    <a:cubicBezTo>
                      <a:pt x="535758" y="345509"/>
                      <a:pt x="536151" y="310138"/>
                      <a:pt x="535365" y="274767"/>
                    </a:cubicBezTo>
                    <a:cubicBezTo>
                      <a:pt x="535365" y="269658"/>
                      <a:pt x="531042" y="262583"/>
                      <a:pt x="526326" y="259439"/>
                    </a:cubicBezTo>
                    <a:cubicBezTo>
                      <a:pt x="448115" y="208347"/>
                      <a:pt x="369512" y="157648"/>
                      <a:pt x="290909" y="106949"/>
                    </a:cubicBezTo>
                    <a:cubicBezTo>
                      <a:pt x="288551" y="105377"/>
                      <a:pt x="286586" y="103412"/>
                      <a:pt x="284228" y="103412"/>
                    </a:cubicBezTo>
                    <a:cubicBezTo>
                      <a:pt x="244926" y="103019"/>
                      <a:pt x="205625" y="102233"/>
                      <a:pt x="166323" y="103019"/>
                    </a:cubicBezTo>
                    <a:cubicBezTo>
                      <a:pt x="162786" y="103019"/>
                      <a:pt x="158463" y="112058"/>
                      <a:pt x="155712" y="117167"/>
                    </a:cubicBezTo>
                    <a:cubicBezTo>
                      <a:pt x="138419" y="152539"/>
                      <a:pt x="101868" y="170224"/>
                      <a:pt x="62174" y="161578"/>
                    </a:cubicBezTo>
                    <a:cubicBezTo>
                      <a:pt x="27589" y="154111"/>
                      <a:pt x="1650" y="122670"/>
                      <a:pt x="78" y="87298"/>
                    </a:cubicBezTo>
                    <a:cubicBezTo>
                      <a:pt x="-1495" y="46032"/>
                      <a:pt x="20907" y="13804"/>
                      <a:pt x="59423" y="3193"/>
                    </a:cubicBezTo>
                    <a:cubicBezTo>
                      <a:pt x="98331" y="-7812"/>
                      <a:pt x="139991" y="10267"/>
                      <a:pt x="155712" y="47604"/>
                    </a:cubicBezTo>
                    <a:cubicBezTo>
                      <a:pt x="161214" y="60573"/>
                      <a:pt x="167895" y="62931"/>
                      <a:pt x="180472" y="62931"/>
                    </a:cubicBezTo>
                    <a:cubicBezTo>
                      <a:pt x="218987" y="62538"/>
                      <a:pt x="259861" y="55857"/>
                      <a:pt x="295625" y="66468"/>
                    </a:cubicBezTo>
                    <a:cubicBezTo>
                      <a:pt x="330604" y="76687"/>
                      <a:pt x="360080" y="104984"/>
                      <a:pt x="392307" y="125421"/>
                    </a:cubicBezTo>
                    <a:cubicBezTo>
                      <a:pt x="446936" y="160399"/>
                      <a:pt x="500780" y="196164"/>
                      <a:pt x="555802" y="230356"/>
                    </a:cubicBezTo>
                    <a:cubicBezTo>
                      <a:pt x="569950" y="239395"/>
                      <a:pt x="576631" y="249221"/>
                      <a:pt x="576238" y="266906"/>
                    </a:cubicBezTo>
                    <a:cubicBezTo>
                      <a:pt x="575059" y="304636"/>
                      <a:pt x="575845" y="342758"/>
                      <a:pt x="575845" y="380095"/>
                    </a:cubicBezTo>
                    <a:cubicBezTo>
                      <a:pt x="626937" y="405641"/>
                      <a:pt x="646588" y="438261"/>
                      <a:pt x="636763" y="480314"/>
                    </a:cubicBezTo>
                    <a:cubicBezTo>
                      <a:pt x="628116" y="518043"/>
                      <a:pt x="595889" y="543589"/>
                      <a:pt x="557373" y="543589"/>
                    </a:cubicBezTo>
                    <a:cubicBezTo>
                      <a:pt x="519251" y="543589"/>
                      <a:pt x="486238" y="518829"/>
                      <a:pt x="477199" y="483458"/>
                    </a:cubicBezTo>
                    <a:cubicBezTo>
                      <a:pt x="465801" y="439440"/>
                      <a:pt x="484273" y="406820"/>
                      <a:pt x="535758" y="380095"/>
                    </a:cubicBezTo>
                    <a:close/>
                    <a:moveTo>
                      <a:pt x="81825" y="124242"/>
                    </a:moveTo>
                    <a:cubicBezTo>
                      <a:pt x="106192" y="124242"/>
                      <a:pt x="123484" y="106556"/>
                      <a:pt x="123484" y="81796"/>
                    </a:cubicBezTo>
                    <a:cubicBezTo>
                      <a:pt x="123484" y="57429"/>
                      <a:pt x="105799" y="39743"/>
                      <a:pt x="81432" y="40136"/>
                    </a:cubicBezTo>
                    <a:cubicBezTo>
                      <a:pt x="57458" y="40136"/>
                      <a:pt x="39772" y="58215"/>
                      <a:pt x="39772" y="82582"/>
                    </a:cubicBezTo>
                    <a:cubicBezTo>
                      <a:pt x="39379" y="106556"/>
                      <a:pt x="57065" y="124242"/>
                      <a:pt x="81825" y="124242"/>
                    </a:cubicBezTo>
                    <a:close/>
                    <a:moveTo>
                      <a:pt x="514142" y="459091"/>
                    </a:moveTo>
                    <a:cubicBezTo>
                      <a:pt x="512963" y="483458"/>
                      <a:pt x="529862" y="502323"/>
                      <a:pt x="553837" y="503895"/>
                    </a:cubicBezTo>
                    <a:cubicBezTo>
                      <a:pt x="577810" y="505074"/>
                      <a:pt x="597068" y="487781"/>
                      <a:pt x="598247" y="464200"/>
                    </a:cubicBezTo>
                    <a:cubicBezTo>
                      <a:pt x="599426" y="439833"/>
                      <a:pt x="582919" y="420969"/>
                      <a:pt x="558553" y="419789"/>
                    </a:cubicBezTo>
                    <a:cubicBezTo>
                      <a:pt x="534186" y="418217"/>
                      <a:pt x="515321" y="435117"/>
                      <a:pt x="514142" y="459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40">
                <a:extLst>
                  <a:ext uri="{FF2B5EF4-FFF2-40B4-BE49-F238E27FC236}">
                    <a16:creationId xmlns:a16="http://schemas.microsoft.com/office/drawing/2014/main" id="{D3E2E3AF-E0B4-CF70-1D10-BDF0C24C2096}"/>
                  </a:ext>
                </a:extLst>
              </p:cNvPr>
              <p:cNvSpPr/>
              <p:nvPr/>
            </p:nvSpPr>
            <p:spPr>
              <a:xfrm>
                <a:off x="4206712" y="2586692"/>
                <a:ext cx="791364" cy="166574"/>
              </a:xfrm>
              <a:custGeom>
                <a:avLst/>
                <a:gdLst>
                  <a:gd name="connsiteX0" fmla="*/ 162535 w 791364"/>
                  <a:gd name="connsiteY0" fmla="*/ 63350 h 166574"/>
                  <a:gd name="connsiteX1" fmla="*/ 465550 w 791364"/>
                  <a:gd name="connsiteY1" fmla="*/ 63350 h 166574"/>
                  <a:gd name="connsiteX2" fmla="*/ 614896 w 791364"/>
                  <a:gd name="connsiteY2" fmla="*/ 62564 h 166574"/>
                  <a:gd name="connsiteX3" fmla="*/ 634940 w 791364"/>
                  <a:gd name="connsiteY3" fmla="*/ 49595 h 166574"/>
                  <a:gd name="connsiteX4" fmla="*/ 730050 w 791364"/>
                  <a:gd name="connsiteY4" fmla="*/ 2433 h 166574"/>
                  <a:gd name="connsiteX5" fmla="*/ 791360 w 791364"/>
                  <a:gd name="connsiteY5" fmla="*/ 81429 h 166574"/>
                  <a:gd name="connsiteX6" fmla="*/ 729657 w 791364"/>
                  <a:gd name="connsiteY6" fmla="*/ 161997 h 166574"/>
                  <a:gd name="connsiteX7" fmla="*/ 635726 w 791364"/>
                  <a:gd name="connsiteY7" fmla="*/ 116014 h 166574"/>
                  <a:gd name="connsiteX8" fmla="*/ 615682 w 791364"/>
                  <a:gd name="connsiteY8" fmla="*/ 102652 h 166574"/>
                  <a:gd name="connsiteX9" fmla="*/ 175505 w 791364"/>
                  <a:gd name="connsiteY9" fmla="*/ 104224 h 166574"/>
                  <a:gd name="connsiteX10" fmla="*/ 155854 w 791364"/>
                  <a:gd name="connsiteY10" fmla="*/ 118372 h 166574"/>
                  <a:gd name="connsiteX11" fmla="*/ 61924 w 791364"/>
                  <a:gd name="connsiteY11" fmla="*/ 163962 h 166574"/>
                  <a:gd name="connsiteX12" fmla="*/ 220 w 791364"/>
                  <a:gd name="connsiteY12" fmla="*/ 75927 h 166574"/>
                  <a:gd name="connsiteX13" fmla="*/ 72928 w 791364"/>
                  <a:gd name="connsiteY13" fmla="*/ 2826 h 166574"/>
                  <a:gd name="connsiteX14" fmla="*/ 154282 w 791364"/>
                  <a:gd name="connsiteY14" fmla="*/ 46844 h 166574"/>
                  <a:gd name="connsiteX15" fmla="*/ 162535 w 791364"/>
                  <a:gd name="connsiteY15" fmla="*/ 63350 h 166574"/>
                  <a:gd name="connsiteX16" fmla="*/ 709220 w 791364"/>
                  <a:gd name="connsiteY16" fmla="*/ 39769 h 166574"/>
                  <a:gd name="connsiteX17" fmla="*/ 668346 w 791364"/>
                  <a:gd name="connsiteY17" fmla="*/ 82215 h 166574"/>
                  <a:gd name="connsiteX18" fmla="*/ 710792 w 791364"/>
                  <a:gd name="connsiteY18" fmla="*/ 123482 h 166574"/>
                  <a:gd name="connsiteX19" fmla="*/ 751666 w 791364"/>
                  <a:gd name="connsiteY19" fmla="*/ 81036 h 166574"/>
                  <a:gd name="connsiteX20" fmla="*/ 709220 w 791364"/>
                  <a:gd name="connsiteY20" fmla="*/ 39769 h 166574"/>
                  <a:gd name="connsiteX21" fmla="*/ 123234 w 791364"/>
                  <a:gd name="connsiteY21" fmla="*/ 83394 h 166574"/>
                  <a:gd name="connsiteX22" fmla="*/ 80788 w 791364"/>
                  <a:gd name="connsiteY22" fmla="*/ 41341 h 166574"/>
                  <a:gd name="connsiteX23" fmla="*/ 39522 w 791364"/>
                  <a:gd name="connsiteY23" fmla="*/ 84573 h 166574"/>
                  <a:gd name="connsiteX24" fmla="*/ 81967 w 791364"/>
                  <a:gd name="connsiteY24" fmla="*/ 126626 h 166574"/>
                  <a:gd name="connsiteX25" fmla="*/ 123234 w 791364"/>
                  <a:gd name="connsiteY25" fmla="*/ 83394 h 1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364" h="166574">
                    <a:moveTo>
                      <a:pt x="162535" y="63350"/>
                    </a:moveTo>
                    <a:cubicBezTo>
                      <a:pt x="263933" y="63350"/>
                      <a:pt x="364545" y="63350"/>
                      <a:pt x="465550" y="63350"/>
                    </a:cubicBezTo>
                    <a:cubicBezTo>
                      <a:pt x="515463" y="63350"/>
                      <a:pt x="564983" y="62564"/>
                      <a:pt x="614896" y="62564"/>
                    </a:cubicBezTo>
                    <a:cubicBezTo>
                      <a:pt x="625115" y="62564"/>
                      <a:pt x="630617" y="60206"/>
                      <a:pt x="634940" y="49595"/>
                    </a:cubicBezTo>
                    <a:cubicBezTo>
                      <a:pt x="651054" y="11472"/>
                      <a:pt x="689962" y="-7000"/>
                      <a:pt x="730050" y="2433"/>
                    </a:cubicBezTo>
                    <a:cubicBezTo>
                      <a:pt x="765814" y="10686"/>
                      <a:pt x="790967" y="42913"/>
                      <a:pt x="791360" y="81429"/>
                    </a:cubicBezTo>
                    <a:cubicBezTo>
                      <a:pt x="791753" y="120730"/>
                      <a:pt x="766600" y="153351"/>
                      <a:pt x="729657" y="161997"/>
                    </a:cubicBezTo>
                    <a:cubicBezTo>
                      <a:pt x="690748" y="171429"/>
                      <a:pt x="652233" y="152958"/>
                      <a:pt x="635726" y="116014"/>
                    </a:cubicBezTo>
                    <a:cubicBezTo>
                      <a:pt x="631403" y="105796"/>
                      <a:pt x="626294" y="102652"/>
                      <a:pt x="615682" y="102652"/>
                    </a:cubicBezTo>
                    <a:cubicBezTo>
                      <a:pt x="469088" y="103438"/>
                      <a:pt x="322493" y="104224"/>
                      <a:pt x="175505" y="104224"/>
                    </a:cubicBezTo>
                    <a:cubicBezTo>
                      <a:pt x="164108" y="104224"/>
                      <a:pt x="160177" y="108940"/>
                      <a:pt x="155854" y="118372"/>
                    </a:cubicBezTo>
                    <a:cubicBezTo>
                      <a:pt x="139348" y="155316"/>
                      <a:pt x="100439" y="173788"/>
                      <a:pt x="61924" y="163962"/>
                    </a:cubicBezTo>
                    <a:cubicBezTo>
                      <a:pt x="20657" y="153351"/>
                      <a:pt x="-2531" y="119944"/>
                      <a:pt x="220" y="75927"/>
                    </a:cubicBezTo>
                    <a:cubicBezTo>
                      <a:pt x="2578" y="38197"/>
                      <a:pt x="32840" y="7542"/>
                      <a:pt x="72928" y="2826"/>
                    </a:cubicBezTo>
                    <a:cubicBezTo>
                      <a:pt x="105155" y="-1104"/>
                      <a:pt x="138955" y="16974"/>
                      <a:pt x="154282" y="46844"/>
                    </a:cubicBezTo>
                    <a:cubicBezTo>
                      <a:pt x="157426" y="51953"/>
                      <a:pt x="159784" y="57848"/>
                      <a:pt x="162535" y="63350"/>
                    </a:cubicBezTo>
                    <a:close/>
                    <a:moveTo>
                      <a:pt x="709220" y="39769"/>
                    </a:moveTo>
                    <a:cubicBezTo>
                      <a:pt x="684460" y="40162"/>
                      <a:pt x="667953" y="57455"/>
                      <a:pt x="668346" y="82215"/>
                    </a:cubicBezTo>
                    <a:cubicBezTo>
                      <a:pt x="668740" y="106975"/>
                      <a:pt x="686032" y="123482"/>
                      <a:pt x="710792" y="123482"/>
                    </a:cubicBezTo>
                    <a:cubicBezTo>
                      <a:pt x="735159" y="123089"/>
                      <a:pt x="752059" y="105796"/>
                      <a:pt x="751666" y="81036"/>
                    </a:cubicBezTo>
                    <a:cubicBezTo>
                      <a:pt x="751666" y="56276"/>
                      <a:pt x="734373" y="39769"/>
                      <a:pt x="709220" y="39769"/>
                    </a:cubicBezTo>
                    <a:close/>
                    <a:moveTo>
                      <a:pt x="123234" y="83394"/>
                    </a:moveTo>
                    <a:cubicBezTo>
                      <a:pt x="123234" y="59420"/>
                      <a:pt x="104762" y="40948"/>
                      <a:pt x="80788" y="41341"/>
                    </a:cubicBezTo>
                    <a:cubicBezTo>
                      <a:pt x="57207" y="41734"/>
                      <a:pt x="39129" y="60206"/>
                      <a:pt x="39522" y="84573"/>
                    </a:cubicBezTo>
                    <a:cubicBezTo>
                      <a:pt x="39915" y="108547"/>
                      <a:pt x="58386" y="127019"/>
                      <a:pt x="81967" y="126626"/>
                    </a:cubicBezTo>
                    <a:cubicBezTo>
                      <a:pt x="105941" y="126233"/>
                      <a:pt x="123627" y="107761"/>
                      <a:pt x="123234" y="83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41">
                <a:extLst>
                  <a:ext uri="{FF2B5EF4-FFF2-40B4-BE49-F238E27FC236}">
                    <a16:creationId xmlns:a16="http://schemas.microsoft.com/office/drawing/2014/main" id="{EB1C1EB5-BBFC-0CCD-A21C-A990EE42D1DC}"/>
                  </a:ext>
                </a:extLst>
              </p:cNvPr>
              <p:cNvSpPr/>
              <p:nvPr/>
            </p:nvSpPr>
            <p:spPr>
              <a:xfrm>
                <a:off x="6986044" y="4455085"/>
                <a:ext cx="480645" cy="448857"/>
              </a:xfrm>
              <a:custGeom>
                <a:avLst/>
                <a:gdLst>
                  <a:gd name="connsiteX0" fmla="*/ 229029 w 480645"/>
                  <a:gd name="connsiteY0" fmla="*/ 385626 h 448857"/>
                  <a:gd name="connsiteX1" fmla="*/ 203483 w 480645"/>
                  <a:gd name="connsiteY1" fmla="*/ 385626 h 448857"/>
                  <a:gd name="connsiteX2" fmla="*/ 148068 w 480645"/>
                  <a:gd name="connsiteY2" fmla="*/ 413530 h 448857"/>
                  <a:gd name="connsiteX3" fmla="*/ 53351 w 480645"/>
                  <a:gd name="connsiteY3" fmla="*/ 443399 h 448857"/>
                  <a:gd name="connsiteX4" fmla="*/ 294 w 480645"/>
                  <a:gd name="connsiteY4" fmla="*/ 360080 h 448857"/>
                  <a:gd name="connsiteX5" fmla="*/ 63962 w 480645"/>
                  <a:gd name="connsiteY5" fmla="*/ 286979 h 448857"/>
                  <a:gd name="connsiteX6" fmla="*/ 155535 w 480645"/>
                  <a:gd name="connsiteY6" fmla="*/ 330604 h 448857"/>
                  <a:gd name="connsiteX7" fmla="*/ 181474 w 480645"/>
                  <a:gd name="connsiteY7" fmla="*/ 346717 h 448857"/>
                  <a:gd name="connsiteX8" fmla="*/ 282872 w 480645"/>
                  <a:gd name="connsiteY8" fmla="*/ 343573 h 448857"/>
                  <a:gd name="connsiteX9" fmla="*/ 365798 w 480645"/>
                  <a:gd name="connsiteY9" fmla="*/ 288944 h 448857"/>
                  <a:gd name="connsiteX10" fmla="*/ 379554 w 480645"/>
                  <a:gd name="connsiteY10" fmla="*/ 261433 h 448857"/>
                  <a:gd name="connsiteX11" fmla="*/ 379554 w 480645"/>
                  <a:gd name="connsiteY11" fmla="*/ 182830 h 448857"/>
                  <a:gd name="connsiteX12" fmla="*/ 362261 w 480645"/>
                  <a:gd name="connsiteY12" fmla="*/ 154926 h 448857"/>
                  <a:gd name="connsiteX13" fmla="*/ 318636 w 480645"/>
                  <a:gd name="connsiteY13" fmla="*/ 63353 h 448857"/>
                  <a:gd name="connsiteX14" fmla="*/ 394488 w 480645"/>
                  <a:gd name="connsiteY14" fmla="*/ 78 h 448857"/>
                  <a:gd name="connsiteX15" fmla="*/ 476628 w 480645"/>
                  <a:gd name="connsiteY15" fmla="*/ 57065 h 448857"/>
                  <a:gd name="connsiteX16" fmla="*/ 433790 w 480645"/>
                  <a:gd name="connsiteY16" fmla="*/ 155712 h 448857"/>
                  <a:gd name="connsiteX17" fmla="*/ 418855 w 480645"/>
                  <a:gd name="connsiteY17" fmla="*/ 178900 h 448857"/>
                  <a:gd name="connsiteX18" fmla="*/ 419641 w 480645"/>
                  <a:gd name="connsiteY18" fmla="*/ 269293 h 448857"/>
                  <a:gd name="connsiteX19" fmla="*/ 394095 w 480645"/>
                  <a:gd name="connsiteY19" fmla="*/ 317634 h 448857"/>
                  <a:gd name="connsiteX20" fmla="*/ 323352 w 480645"/>
                  <a:gd name="connsiteY20" fmla="*/ 367154 h 448857"/>
                  <a:gd name="connsiteX21" fmla="*/ 262042 w 480645"/>
                  <a:gd name="connsiteY21" fmla="*/ 386412 h 448857"/>
                  <a:gd name="connsiteX22" fmla="*/ 229029 w 480645"/>
                  <a:gd name="connsiteY22" fmla="*/ 385626 h 448857"/>
                  <a:gd name="connsiteX23" fmla="*/ 82041 w 480645"/>
                  <a:gd name="connsiteY23" fmla="*/ 408421 h 448857"/>
                  <a:gd name="connsiteX24" fmla="*/ 125273 w 480645"/>
                  <a:gd name="connsiteY24" fmla="*/ 367154 h 448857"/>
                  <a:gd name="connsiteX25" fmla="*/ 83220 w 480645"/>
                  <a:gd name="connsiteY25" fmla="*/ 324709 h 448857"/>
                  <a:gd name="connsiteX26" fmla="*/ 39988 w 480645"/>
                  <a:gd name="connsiteY26" fmla="*/ 365975 h 448857"/>
                  <a:gd name="connsiteX27" fmla="*/ 82041 w 480645"/>
                  <a:gd name="connsiteY27" fmla="*/ 408421 h 448857"/>
                  <a:gd name="connsiteX28" fmla="*/ 440471 w 480645"/>
                  <a:gd name="connsiteY28" fmla="*/ 81039 h 448857"/>
                  <a:gd name="connsiteX29" fmla="*/ 398025 w 480645"/>
                  <a:gd name="connsiteY29" fmla="*/ 39379 h 448857"/>
                  <a:gd name="connsiteX30" fmla="*/ 356759 w 480645"/>
                  <a:gd name="connsiteY30" fmla="*/ 82611 h 448857"/>
                  <a:gd name="connsiteX31" fmla="*/ 399204 w 480645"/>
                  <a:gd name="connsiteY31" fmla="*/ 124664 h 448857"/>
                  <a:gd name="connsiteX32" fmla="*/ 440471 w 480645"/>
                  <a:gd name="connsiteY32" fmla="*/ 81039 h 4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45" h="448857">
                    <a:moveTo>
                      <a:pt x="229029" y="385626"/>
                    </a:moveTo>
                    <a:cubicBezTo>
                      <a:pt x="220382" y="385626"/>
                      <a:pt x="211736" y="386412"/>
                      <a:pt x="203483" y="385626"/>
                    </a:cubicBezTo>
                    <a:cubicBezTo>
                      <a:pt x="179116" y="382875"/>
                      <a:pt x="161430" y="386412"/>
                      <a:pt x="148068" y="413530"/>
                    </a:cubicBezTo>
                    <a:cubicBezTo>
                      <a:pt x="131954" y="446150"/>
                      <a:pt x="89115" y="456369"/>
                      <a:pt x="53351" y="443399"/>
                    </a:cubicBezTo>
                    <a:cubicBezTo>
                      <a:pt x="19551" y="431216"/>
                      <a:pt x="-2850" y="395844"/>
                      <a:pt x="294" y="360080"/>
                    </a:cubicBezTo>
                    <a:cubicBezTo>
                      <a:pt x="3438" y="323923"/>
                      <a:pt x="30163" y="293267"/>
                      <a:pt x="63962" y="286979"/>
                    </a:cubicBezTo>
                    <a:cubicBezTo>
                      <a:pt x="103264" y="279512"/>
                      <a:pt x="140993" y="296019"/>
                      <a:pt x="155535" y="330604"/>
                    </a:cubicBezTo>
                    <a:cubicBezTo>
                      <a:pt x="161430" y="344359"/>
                      <a:pt x="168504" y="347111"/>
                      <a:pt x="181474" y="346717"/>
                    </a:cubicBezTo>
                    <a:cubicBezTo>
                      <a:pt x="215273" y="345931"/>
                      <a:pt x="251824" y="353399"/>
                      <a:pt x="282872" y="343573"/>
                    </a:cubicBezTo>
                    <a:cubicBezTo>
                      <a:pt x="313134" y="334141"/>
                      <a:pt x="337894" y="307023"/>
                      <a:pt x="365798" y="288944"/>
                    </a:cubicBezTo>
                    <a:cubicBezTo>
                      <a:pt x="376803" y="281870"/>
                      <a:pt x="379947" y="273617"/>
                      <a:pt x="379554" y="261433"/>
                    </a:cubicBezTo>
                    <a:cubicBezTo>
                      <a:pt x="378768" y="235101"/>
                      <a:pt x="378375" y="209162"/>
                      <a:pt x="379554" y="182830"/>
                    </a:cubicBezTo>
                    <a:cubicBezTo>
                      <a:pt x="380340" y="168681"/>
                      <a:pt x="376410" y="161214"/>
                      <a:pt x="362261" y="154926"/>
                    </a:cubicBezTo>
                    <a:cubicBezTo>
                      <a:pt x="327283" y="139598"/>
                      <a:pt x="310383" y="101476"/>
                      <a:pt x="318636" y="63353"/>
                    </a:cubicBezTo>
                    <a:cubicBezTo>
                      <a:pt x="326104" y="28375"/>
                      <a:pt x="357938" y="2043"/>
                      <a:pt x="394488" y="78"/>
                    </a:cubicBezTo>
                    <a:cubicBezTo>
                      <a:pt x="432611" y="-1494"/>
                      <a:pt x="465231" y="20908"/>
                      <a:pt x="476628" y="57065"/>
                    </a:cubicBezTo>
                    <a:cubicBezTo>
                      <a:pt x="489205" y="96366"/>
                      <a:pt x="471519" y="138419"/>
                      <a:pt x="433790" y="155712"/>
                    </a:cubicBezTo>
                    <a:cubicBezTo>
                      <a:pt x="422392" y="160821"/>
                      <a:pt x="418462" y="166716"/>
                      <a:pt x="418855" y="178900"/>
                    </a:cubicBezTo>
                    <a:cubicBezTo>
                      <a:pt x="419641" y="209162"/>
                      <a:pt x="417676" y="239031"/>
                      <a:pt x="419641" y="269293"/>
                    </a:cubicBezTo>
                    <a:cubicBezTo>
                      <a:pt x="421213" y="291695"/>
                      <a:pt x="412960" y="305844"/>
                      <a:pt x="394095" y="317634"/>
                    </a:cubicBezTo>
                    <a:cubicBezTo>
                      <a:pt x="369728" y="332569"/>
                      <a:pt x="345754" y="349076"/>
                      <a:pt x="323352" y="367154"/>
                    </a:cubicBezTo>
                    <a:cubicBezTo>
                      <a:pt x="304881" y="382089"/>
                      <a:pt x="285623" y="388770"/>
                      <a:pt x="262042" y="386412"/>
                    </a:cubicBezTo>
                    <a:cubicBezTo>
                      <a:pt x="251038" y="384840"/>
                      <a:pt x="240033" y="385626"/>
                      <a:pt x="229029" y="385626"/>
                    </a:cubicBezTo>
                    <a:close/>
                    <a:moveTo>
                      <a:pt x="82041" y="408421"/>
                    </a:moveTo>
                    <a:cubicBezTo>
                      <a:pt x="106015" y="408814"/>
                      <a:pt x="124487" y="390735"/>
                      <a:pt x="125273" y="367154"/>
                    </a:cubicBezTo>
                    <a:cubicBezTo>
                      <a:pt x="126059" y="343573"/>
                      <a:pt x="107587" y="325102"/>
                      <a:pt x="83220" y="324709"/>
                    </a:cubicBezTo>
                    <a:cubicBezTo>
                      <a:pt x="58853" y="324315"/>
                      <a:pt x="40381" y="342001"/>
                      <a:pt x="39988" y="365975"/>
                    </a:cubicBezTo>
                    <a:cubicBezTo>
                      <a:pt x="39595" y="389163"/>
                      <a:pt x="58067" y="408028"/>
                      <a:pt x="82041" y="408421"/>
                    </a:cubicBezTo>
                    <a:close/>
                    <a:moveTo>
                      <a:pt x="440471" y="81039"/>
                    </a:moveTo>
                    <a:cubicBezTo>
                      <a:pt x="440471" y="57065"/>
                      <a:pt x="421999" y="38986"/>
                      <a:pt x="398025" y="39379"/>
                    </a:cubicBezTo>
                    <a:cubicBezTo>
                      <a:pt x="374052" y="39772"/>
                      <a:pt x="356759" y="58244"/>
                      <a:pt x="356759" y="82611"/>
                    </a:cubicBezTo>
                    <a:cubicBezTo>
                      <a:pt x="356759" y="106585"/>
                      <a:pt x="375231" y="124664"/>
                      <a:pt x="399204" y="124664"/>
                    </a:cubicBezTo>
                    <a:cubicBezTo>
                      <a:pt x="423178" y="123878"/>
                      <a:pt x="440864" y="105406"/>
                      <a:pt x="440471" y="810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42">
                <a:extLst>
                  <a:ext uri="{FF2B5EF4-FFF2-40B4-BE49-F238E27FC236}">
                    <a16:creationId xmlns:a16="http://schemas.microsoft.com/office/drawing/2014/main" id="{24D27F95-8669-6AD7-4EC3-387D366F1DC2}"/>
                  </a:ext>
                </a:extLst>
              </p:cNvPr>
              <p:cNvSpPr/>
              <p:nvPr/>
            </p:nvSpPr>
            <p:spPr>
              <a:xfrm>
                <a:off x="5212659" y="2586284"/>
                <a:ext cx="704067" cy="166507"/>
              </a:xfrm>
              <a:custGeom>
                <a:avLst/>
                <a:gdLst>
                  <a:gd name="connsiteX0" fmla="*/ 613104 w 704067"/>
                  <a:gd name="connsiteY0" fmla="*/ 163584 h 166507"/>
                  <a:gd name="connsiteX1" fmla="*/ 547078 w 704067"/>
                  <a:gd name="connsiteY1" fmla="*/ 115636 h 166507"/>
                  <a:gd name="connsiteX2" fmla="*/ 527034 w 704067"/>
                  <a:gd name="connsiteY2" fmla="*/ 102274 h 166507"/>
                  <a:gd name="connsiteX3" fmla="*/ 177250 w 704067"/>
                  <a:gd name="connsiteY3" fmla="*/ 103846 h 166507"/>
                  <a:gd name="connsiteX4" fmla="*/ 155634 w 704067"/>
                  <a:gd name="connsiteY4" fmla="*/ 117995 h 166507"/>
                  <a:gd name="connsiteX5" fmla="*/ 65634 w 704067"/>
                  <a:gd name="connsiteY5" fmla="*/ 164763 h 166507"/>
                  <a:gd name="connsiteX6" fmla="*/ 0 w 704067"/>
                  <a:gd name="connsiteY6" fmla="*/ 83409 h 166507"/>
                  <a:gd name="connsiteX7" fmla="*/ 65241 w 704067"/>
                  <a:gd name="connsiteY7" fmla="*/ 4020 h 166507"/>
                  <a:gd name="connsiteX8" fmla="*/ 155634 w 704067"/>
                  <a:gd name="connsiteY8" fmla="*/ 50003 h 166507"/>
                  <a:gd name="connsiteX9" fmla="*/ 178822 w 704067"/>
                  <a:gd name="connsiteY9" fmla="*/ 64937 h 166507"/>
                  <a:gd name="connsiteX10" fmla="*/ 520746 w 704067"/>
                  <a:gd name="connsiteY10" fmla="*/ 63365 h 166507"/>
                  <a:gd name="connsiteX11" fmla="*/ 548257 w 704067"/>
                  <a:gd name="connsiteY11" fmla="*/ 46073 h 166507"/>
                  <a:gd name="connsiteX12" fmla="*/ 645725 w 704067"/>
                  <a:gd name="connsiteY12" fmla="*/ 3627 h 166507"/>
                  <a:gd name="connsiteX13" fmla="*/ 703105 w 704067"/>
                  <a:gd name="connsiteY13" fmla="*/ 93234 h 166507"/>
                  <a:gd name="connsiteX14" fmla="*/ 613104 w 704067"/>
                  <a:gd name="connsiteY14" fmla="*/ 163584 h 166507"/>
                  <a:gd name="connsiteX15" fmla="*/ 621751 w 704067"/>
                  <a:gd name="connsiteY15" fmla="*/ 123890 h 166507"/>
                  <a:gd name="connsiteX16" fmla="*/ 664589 w 704067"/>
                  <a:gd name="connsiteY16" fmla="*/ 82230 h 166507"/>
                  <a:gd name="connsiteX17" fmla="*/ 621751 w 704067"/>
                  <a:gd name="connsiteY17" fmla="*/ 40570 h 166507"/>
                  <a:gd name="connsiteX18" fmla="*/ 579305 w 704067"/>
                  <a:gd name="connsiteY18" fmla="*/ 82230 h 166507"/>
                  <a:gd name="connsiteX19" fmla="*/ 621751 w 704067"/>
                  <a:gd name="connsiteY19" fmla="*/ 123890 h 166507"/>
                  <a:gd name="connsiteX20" fmla="*/ 39695 w 704067"/>
                  <a:gd name="connsiteY20" fmla="*/ 84588 h 166507"/>
                  <a:gd name="connsiteX21" fmla="*/ 81747 w 704067"/>
                  <a:gd name="connsiteY21" fmla="*/ 127034 h 166507"/>
                  <a:gd name="connsiteX22" fmla="*/ 123407 w 704067"/>
                  <a:gd name="connsiteY22" fmla="*/ 84195 h 166507"/>
                  <a:gd name="connsiteX23" fmla="*/ 81354 w 704067"/>
                  <a:gd name="connsiteY23" fmla="*/ 41750 h 166507"/>
                  <a:gd name="connsiteX24" fmla="*/ 39695 w 704067"/>
                  <a:gd name="connsiteY24" fmla="*/ 84588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04067" h="166507">
                    <a:moveTo>
                      <a:pt x="613104" y="163584"/>
                    </a:moveTo>
                    <a:cubicBezTo>
                      <a:pt x="586772" y="162798"/>
                      <a:pt x="561226" y="147471"/>
                      <a:pt x="547078" y="115636"/>
                    </a:cubicBezTo>
                    <a:cubicBezTo>
                      <a:pt x="542755" y="105418"/>
                      <a:pt x="537645" y="102274"/>
                      <a:pt x="527034" y="102274"/>
                    </a:cubicBezTo>
                    <a:cubicBezTo>
                      <a:pt x="410308" y="103060"/>
                      <a:pt x="293976" y="103453"/>
                      <a:pt x="177250" y="103846"/>
                    </a:cubicBezTo>
                    <a:cubicBezTo>
                      <a:pt x="165853" y="103846"/>
                      <a:pt x="160350" y="106990"/>
                      <a:pt x="155634" y="117995"/>
                    </a:cubicBezTo>
                    <a:cubicBezTo>
                      <a:pt x="140307" y="153366"/>
                      <a:pt x="101791" y="172624"/>
                      <a:pt x="65634" y="164763"/>
                    </a:cubicBezTo>
                    <a:cubicBezTo>
                      <a:pt x="25153" y="156117"/>
                      <a:pt x="0" y="124283"/>
                      <a:pt x="0" y="83409"/>
                    </a:cubicBezTo>
                    <a:cubicBezTo>
                      <a:pt x="393" y="43322"/>
                      <a:pt x="25546" y="12666"/>
                      <a:pt x="65241" y="4020"/>
                    </a:cubicBezTo>
                    <a:cubicBezTo>
                      <a:pt x="102184" y="-3840"/>
                      <a:pt x="140307" y="14631"/>
                      <a:pt x="155634" y="50003"/>
                    </a:cubicBezTo>
                    <a:cubicBezTo>
                      <a:pt x="160743" y="61793"/>
                      <a:pt x="166639" y="64937"/>
                      <a:pt x="178822" y="64937"/>
                    </a:cubicBezTo>
                    <a:cubicBezTo>
                      <a:pt x="292797" y="63758"/>
                      <a:pt x="406771" y="63365"/>
                      <a:pt x="520746" y="63365"/>
                    </a:cubicBezTo>
                    <a:cubicBezTo>
                      <a:pt x="534501" y="63365"/>
                      <a:pt x="542361" y="60221"/>
                      <a:pt x="548257" y="46073"/>
                    </a:cubicBezTo>
                    <a:cubicBezTo>
                      <a:pt x="563977" y="9522"/>
                      <a:pt x="606816" y="-8163"/>
                      <a:pt x="645725" y="3627"/>
                    </a:cubicBezTo>
                    <a:cubicBezTo>
                      <a:pt x="684240" y="15417"/>
                      <a:pt x="709393" y="54326"/>
                      <a:pt x="703105" y="93234"/>
                    </a:cubicBezTo>
                    <a:cubicBezTo>
                      <a:pt x="696424" y="135287"/>
                      <a:pt x="663803" y="163584"/>
                      <a:pt x="613104" y="163584"/>
                    </a:cubicBezTo>
                    <a:close/>
                    <a:moveTo>
                      <a:pt x="621751" y="123890"/>
                    </a:moveTo>
                    <a:cubicBezTo>
                      <a:pt x="645725" y="123890"/>
                      <a:pt x="664589" y="105811"/>
                      <a:pt x="664589" y="82230"/>
                    </a:cubicBezTo>
                    <a:cubicBezTo>
                      <a:pt x="664589" y="58649"/>
                      <a:pt x="646118" y="40570"/>
                      <a:pt x="621751" y="40570"/>
                    </a:cubicBezTo>
                    <a:cubicBezTo>
                      <a:pt x="597384" y="40570"/>
                      <a:pt x="578912" y="58649"/>
                      <a:pt x="579305" y="82230"/>
                    </a:cubicBezTo>
                    <a:cubicBezTo>
                      <a:pt x="578912" y="105811"/>
                      <a:pt x="597384" y="123890"/>
                      <a:pt x="621751" y="123890"/>
                    </a:cubicBezTo>
                    <a:close/>
                    <a:moveTo>
                      <a:pt x="39695" y="84588"/>
                    </a:moveTo>
                    <a:cubicBezTo>
                      <a:pt x="39695" y="108955"/>
                      <a:pt x="57773" y="127034"/>
                      <a:pt x="81747" y="127034"/>
                    </a:cubicBezTo>
                    <a:cubicBezTo>
                      <a:pt x="105328" y="127034"/>
                      <a:pt x="123407" y="108562"/>
                      <a:pt x="123407" y="84195"/>
                    </a:cubicBezTo>
                    <a:cubicBezTo>
                      <a:pt x="123407" y="60221"/>
                      <a:pt x="105328" y="41750"/>
                      <a:pt x="81354" y="41750"/>
                    </a:cubicBezTo>
                    <a:cubicBezTo>
                      <a:pt x="57773" y="41750"/>
                      <a:pt x="39695" y="60221"/>
                      <a:pt x="39695" y="845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43">
                <a:extLst>
                  <a:ext uri="{FF2B5EF4-FFF2-40B4-BE49-F238E27FC236}">
                    <a16:creationId xmlns:a16="http://schemas.microsoft.com/office/drawing/2014/main" id="{E16F49B9-F7A9-C193-0A55-0BA2FAD0CD72}"/>
                  </a:ext>
                </a:extLst>
              </p:cNvPr>
              <p:cNvSpPr/>
              <p:nvPr/>
            </p:nvSpPr>
            <p:spPr>
              <a:xfrm>
                <a:off x="7018003" y="4180306"/>
                <a:ext cx="374319" cy="467799"/>
              </a:xfrm>
              <a:custGeom>
                <a:avLst/>
                <a:gdLst>
                  <a:gd name="connsiteX0" fmla="*/ 101567 w 374319"/>
                  <a:gd name="connsiteY0" fmla="*/ 102716 h 467799"/>
                  <a:gd name="connsiteX1" fmla="*/ 102353 w 374319"/>
                  <a:gd name="connsiteY1" fmla="*/ 296080 h 467799"/>
                  <a:gd name="connsiteX2" fmla="*/ 116108 w 374319"/>
                  <a:gd name="connsiteY2" fmla="*/ 310621 h 467799"/>
                  <a:gd name="connsiteX3" fmla="*/ 164056 w 374319"/>
                  <a:gd name="connsiteY3" fmla="*/ 391582 h 467799"/>
                  <a:gd name="connsiteX4" fmla="*/ 107069 w 374319"/>
                  <a:gd name="connsiteY4" fmla="*/ 463897 h 467799"/>
                  <a:gd name="connsiteX5" fmla="*/ 18641 w 374319"/>
                  <a:gd name="connsiteY5" fmla="*/ 437565 h 467799"/>
                  <a:gd name="connsiteX6" fmla="*/ 45758 w 374319"/>
                  <a:gd name="connsiteY6" fmla="*/ 312979 h 467799"/>
                  <a:gd name="connsiteX7" fmla="*/ 62658 w 374319"/>
                  <a:gd name="connsiteY7" fmla="*/ 285075 h 467799"/>
                  <a:gd name="connsiteX8" fmla="*/ 61872 w 374319"/>
                  <a:gd name="connsiteY8" fmla="*/ 92498 h 467799"/>
                  <a:gd name="connsiteX9" fmla="*/ 91741 w 374319"/>
                  <a:gd name="connsiteY9" fmla="*/ 62235 h 467799"/>
                  <a:gd name="connsiteX10" fmla="*/ 195890 w 374319"/>
                  <a:gd name="connsiteY10" fmla="*/ 62235 h 467799"/>
                  <a:gd name="connsiteX11" fmla="*/ 217899 w 374319"/>
                  <a:gd name="connsiteY11" fmla="*/ 48873 h 467799"/>
                  <a:gd name="connsiteX12" fmla="*/ 313402 w 374319"/>
                  <a:gd name="connsiteY12" fmla="*/ 2497 h 467799"/>
                  <a:gd name="connsiteX13" fmla="*/ 374320 w 374319"/>
                  <a:gd name="connsiteY13" fmla="*/ 81886 h 467799"/>
                  <a:gd name="connsiteX14" fmla="*/ 309865 w 374319"/>
                  <a:gd name="connsiteY14" fmla="*/ 162454 h 467799"/>
                  <a:gd name="connsiteX15" fmla="*/ 217899 w 374319"/>
                  <a:gd name="connsiteY15" fmla="*/ 115292 h 467799"/>
                  <a:gd name="connsiteX16" fmla="*/ 197856 w 374319"/>
                  <a:gd name="connsiteY16" fmla="*/ 101537 h 467799"/>
                  <a:gd name="connsiteX17" fmla="*/ 101567 w 374319"/>
                  <a:gd name="connsiteY17" fmla="*/ 102716 h 467799"/>
                  <a:gd name="connsiteX18" fmla="*/ 82702 w 374319"/>
                  <a:gd name="connsiteY18" fmla="*/ 428133 h 467799"/>
                  <a:gd name="connsiteX19" fmla="*/ 124755 w 374319"/>
                  <a:gd name="connsiteY19" fmla="*/ 385687 h 467799"/>
                  <a:gd name="connsiteX20" fmla="*/ 81523 w 374319"/>
                  <a:gd name="connsiteY20" fmla="*/ 344420 h 467799"/>
                  <a:gd name="connsiteX21" fmla="*/ 39470 w 374319"/>
                  <a:gd name="connsiteY21" fmla="*/ 386866 h 467799"/>
                  <a:gd name="connsiteX22" fmla="*/ 82702 w 374319"/>
                  <a:gd name="connsiteY22" fmla="*/ 428133 h 467799"/>
                  <a:gd name="connsiteX23" fmla="*/ 334232 w 374319"/>
                  <a:gd name="connsiteY23" fmla="*/ 82672 h 467799"/>
                  <a:gd name="connsiteX24" fmla="*/ 292572 w 374319"/>
                  <a:gd name="connsiteY24" fmla="*/ 40227 h 467799"/>
                  <a:gd name="connsiteX25" fmla="*/ 250520 w 374319"/>
                  <a:gd name="connsiteY25" fmla="*/ 82279 h 467799"/>
                  <a:gd name="connsiteX26" fmla="*/ 292179 w 374319"/>
                  <a:gd name="connsiteY26" fmla="*/ 124725 h 467799"/>
                  <a:gd name="connsiteX27" fmla="*/ 334232 w 374319"/>
                  <a:gd name="connsiteY27" fmla="*/ 82672 h 46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319" h="467799">
                    <a:moveTo>
                      <a:pt x="101567" y="102716"/>
                    </a:moveTo>
                    <a:cubicBezTo>
                      <a:pt x="101567" y="169136"/>
                      <a:pt x="101174" y="232804"/>
                      <a:pt x="102353" y="296080"/>
                    </a:cubicBezTo>
                    <a:cubicBezTo>
                      <a:pt x="102353" y="301189"/>
                      <a:pt x="110213" y="307870"/>
                      <a:pt x="116108" y="310621"/>
                    </a:cubicBezTo>
                    <a:cubicBezTo>
                      <a:pt x="147550" y="325949"/>
                      <a:pt x="166807" y="356997"/>
                      <a:pt x="164056" y="391582"/>
                    </a:cubicBezTo>
                    <a:cubicBezTo>
                      <a:pt x="161698" y="425775"/>
                      <a:pt x="139689" y="453679"/>
                      <a:pt x="107069" y="463897"/>
                    </a:cubicBezTo>
                    <a:cubicBezTo>
                      <a:pt x="74842" y="474116"/>
                      <a:pt x="40256" y="463897"/>
                      <a:pt x="18641" y="437565"/>
                    </a:cubicBezTo>
                    <a:cubicBezTo>
                      <a:pt x="-14766" y="397085"/>
                      <a:pt x="-1796" y="334988"/>
                      <a:pt x="45758" y="312979"/>
                    </a:cubicBezTo>
                    <a:cubicBezTo>
                      <a:pt x="59907" y="306691"/>
                      <a:pt x="62658" y="299224"/>
                      <a:pt x="62658" y="285075"/>
                    </a:cubicBezTo>
                    <a:cubicBezTo>
                      <a:pt x="61872" y="221014"/>
                      <a:pt x="61872" y="156952"/>
                      <a:pt x="61872" y="92498"/>
                    </a:cubicBezTo>
                    <a:cubicBezTo>
                      <a:pt x="61872" y="68131"/>
                      <a:pt x="67374" y="62628"/>
                      <a:pt x="91741" y="62235"/>
                    </a:cubicBezTo>
                    <a:cubicBezTo>
                      <a:pt x="126327" y="62235"/>
                      <a:pt x="161305" y="61842"/>
                      <a:pt x="195890" y="62235"/>
                    </a:cubicBezTo>
                    <a:cubicBezTo>
                      <a:pt x="206502" y="62235"/>
                      <a:pt x="213183" y="60663"/>
                      <a:pt x="217899" y="48873"/>
                    </a:cubicBezTo>
                    <a:cubicBezTo>
                      <a:pt x="234406" y="10750"/>
                      <a:pt x="272136" y="-6935"/>
                      <a:pt x="313402" y="2497"/>
                    </a:cubicBezTo>
                    <a:cubicBezTo>
                      <a:pt x="349167" y="10750"/>
                      <a:pt x="374320" y="43371"/>
                      <a:pt x="374320" y="81886"/>
                    </a:cubicBezTo>
                    <a:cubicBezTo>
                      <a:pt x="374320" y="121974"/>
                      <a:pt x="348774" y="153415"/>
                      <a:pt x="309865" y="162454"/>
                    </a:cubicBezTo>
                    <a:cubicBezTo>
                      <a:pt x="272528" y="170707"/>
                      <a:pt x="234406" y="151843"/>
                      <a:pt x="217899" y="115292"/>
                    </a:cubicBezTo>
                    <a:cubicBezTo>
                      <a:pt x="213576" y="105467"/>
                      <a:pt x="208860" y="101537"/>
                      <a:pt x="197856" y="101537"/>
                    </a:cubicBezTo>
                    <a:cubicBezTo>
                      <a:pt x="166414" y="103109"/>
                      <a:pt x="134973" y="102716"/>
                      <a:pt x="101567" y="102716"/>
                    </a:cubicBezTo>
                    <a:close/>
                    <a:moveTo>
                      <a:pt x="82702" y="428133"/>
                    </a:moveTo>
                    <a:cubicBezTo>
                      <a:pt x="106676" y="428133"/>
                      <a:pt x="124755" y="409268"/>
                      <a:pt x="124755" y="385687"/>
                    </a:cubicBezTo>
                    <a:cubicBezTo>
                      <a:pt x="124755" y="362106"/>
                      <a:pt x="105890" y="344027"/>
                      <a:pt x="81523" y="344420"/>
                    </a:cubicBezTo>
                    <a:cubicBezTo>
                      <a:pt x="57549" y="344420"/>
                      <a:pt x="39077" y="363285"/>
                      <a:pt x="39470" y="386866"/>
                    </a:cubicBezTo>
                    <a:cubicBezTo>
                      <a:pt x="39863" y="410054"/>
                      <a:pt x="58728" y="428133"/>
                      <a:pt x="82702" y="428133"/>
                    </a:cubicBezTo>
                    <a:close/>
                    <a:moveTo>
                      <a:pt x="334232" y="82672"/>
                    </a:moveTo>
                    <a:cubicBezTo>
                      <a:pt x="334232" y="58305"/>
                      <a:pt x="316939" y="40619"/>
                      <a:pt x="292572" y="40227"/>
                    </a:cubicBezTo>
                    <a:cubicBezTo>
                      <a:pt x="268205" y="40227"/>
                      <a:pt x="250520" y="57912"/>
                      <a:pt x="250520" y="82279"/>
                    </a:cubicBezTo>
                    <a:cubicBezTo>
                      <a:pt x="250520" y="106253"/>
                      <a:pt x="268205" y="124725"/>
                      <a:pt x="292179" y="124725"/>
                    </a:cubicBezTo>
                    <a:cubicBezTo>
                      <a:pt x="316153" y="125118"/>
                      <a:pt x="333839" y="107432"/>
                      <a:pt x="334232" y="8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44">
                <a:extLst>
                  <a:ext uri="{FF2B5EF4-FFF2-40B4-BE49-F238E27FC236}">
                    <a16:creationId xmlns:a16="http://schemas.microsoft.com/office/drawing/2014/main" id="{15BC954D-2574-B15F-F4A4-F5E7A1A81FA8}"/>
                  </a:ext>
                </a:extLst>
              </p:cNvPr>
              <p:cNvSpPr/>
              <p:nvPr/>
            </p:nvSpPr>
            <p:spPr>
              <a:xfrm>
                <a:off x="7143246" y="3359459"/>
                <a:ext cx="374059" cy="467138"/>
              </a:xfrm>
              <a:custGeom>
                <a:avLst/>
                <a:gdLst>
                  <a:gd name="connsiteX0" fmla="*/ 102089 w 374059"/>
                  <a:gd name="connsiteY0" fmla="*/ 101375 h 467138"/>
                  <a:gd name="connsiteX1" fmla="*/ 102089 w 374059"/>
                  <a:gd name="connsiteY1" fmla="*/ 304564 h 467138"/>
                  <a:gd name="connsiteX2" fmla="*/ 162220 w 374059"/>
                  <a:gd name="connsiteY2" fmla="*/ 370983 h 467138"/>
                  <a:gd name="connsiteX3" fmla="*/ 105233 w 374059"/>
                  <a:gd name="connsiteY3" fmla="*/ 463735 h 467138"/>
                  <a:gd name="connsiteX4" fmla="*/ 6586 w 374059"/>
                  <a:gd name="connsiteY4" fmla="*/ 417359 h 467138"/>
                  <a:gd name="connsiteX5" fmla="*/ 43530 w 374059"/>
                  <a:gd name="connsiteY5" fmla="*/ 313603 h 467138"/>
                  <a:gd name="connsiteX6" fmla="*/ 62787 w 374059"/>
                  <a:gd name="connsiteY6" fmla="*/ 281376 h 467138"/>
                  <a:gd name="connsiteX7" fmla="*/ 61215 w 374059"/>
                  <a:gd name="connsiteY7" fmla="*/ 94693 h 467138"/>
                  <a:gd name="connsiteX8" fmla="*/ 92656 w 374059"/>
                  <a:gd name="connsiteY8" fmla="*/ 62466 h 467138"/>
                  <a:gd name="connsiteX9" fmla="*/ 196806 w 374059"/>
                  <a:gd name="connsiteY9" fmla="*/ 62466 h 467138"/>
                  <a:gd name="connsiteX10" fmla="*/ 217242 w 374059"/>
                  <a:gd name="connsiteY10" fmla="*/ 49496 h 467138"/>
                  <a:gd name="connsiteX11" fmla="*/ 308422 w 374059"/>
                  <a:gd name="connsiteY11" fmla="*/ 1942 h 467138"/>
                  <a:gd name="connsiteX12" fmla="*/ 374055 w 374059"/>
                  <a:gd name="connsiteY12" fmla="*/ 80938 h 467138"/>
                  <a:gd name="connsiteX13" fmla="*/ 308815 w 374059"/>
                  <a:gd name="connsiteY13" fmla="*/ 162685 h 467138"/>
                  <a:gd name="connsiteX14" fmla="*/ 216850 w 374059"/>
                  <a:gd name="connsiteY14" fmla="*/ 114737 h 467138"/>
                  <a:gd name="connsiteX15" fmla="*/ 203094 w 374059"/>
                  <a:gd name="connsiteY15" fmla="*/ 102554 h 467138"/>
                  <a:gd name="connsiteX16" fmla="*/ 102089 w 374059"/>
                  <a:gd name="connsiteY16" fmla="*/ 101375 h 467138"/>
                  <a:gd name="connsiteX17" fmla="*/ 82438 w 374059"/>
                  <a:gd name="connsiteY17" fmla="*/ 427184 h 467138"/>
                  <a:gd name="connsiteX18" fmla="*/ 124098 w 374059"/>
                  <a:gd name="connsiteY18" fmla="*/ 384346 h 467138"/>
                  <a:gd name="connsiteX19" fmla="*/ 80866 w 374059"/>
                  <a:gd name="connsiteY19" fmla="*/ 343079 h 467138"/>
                  <a:gd name="connsiteX20" fmla="*/ 39206 w 374059"/>
                  <a:gd name="connsiteY20" fmla="*/ 385525 h 467138"/>
                  <a:gd name="connsiteX21" fmla="*/ 82438 w 374059"/>
                  <a:gd name="connsiteY21" fmla="*/ 427184 h 467138"/>
                  <a:gd name="connsiteX22" fmla="*/ 250256 w 374059"/>
                  <a:gd name="connsiteY22" fmla="*/ 80938 h 467138"/>
                  <a:gd name="connsiteX23" fmla="*/ 291522 w 374059"/>
                  <a:gd name="connsiteY23" fmla="*/ 124170 h 467138"/>
                  <a:gd name="connsiteX24" fmla="*/ 334361 w 374059"/>
                  <a:gd name="connsiteY24" fmla="*/ 82510 h 467138"/>
                  <a:gd name="connsiteX25" fmla="*/ 293094 w 374059"/>
                  <a:gd name="connsiteY25" fmla="*/ 39278 h 467138"/>
                  <a:gd name="connsiteX26" fmla="*/ 250256 w 374059"/>
                  <a:gd name="connsiteY26" fmla="*/ 80938 h 46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4059" h="467138">
                    <a:moveTo>
                      <a:pt x="102089" y="101375"/>
                    </a:moveTo>
                    <a:cubicBezTo>
                      <a:pt x="102089" y="170545"/>
                      <a:pt x="102089" y="236965"/>
                      <a:pt x="102089" y="304564"/>
                    </a:cubicBezTo>
                    <a:cubicBezTo>
                      <a:pt x="134316" y="315961"/>
                      <a:pt x="155932" y="336005"/>
                      <a:pt x="162220" y="370983"/>
                    </a:cubicBezTo>
                    <a:cubicBezTo>
                      <a:pt x="169688" y="412643"/>
                      <a:pt x="145714" y="451551"/>
                      <a:pt x="105233" y="463735"/>
                    </a:cubicBezTo>
                    <a:cubicBezTo>
                      <a:pt x="64752" y="475525"/>
                      <a:pt x="22700" y="455875"/>
                      <a:pt x="6586" y="417359"/>
                    </a:cubicBezTo>
                    <a:cubicBezTo>
                      <a:pt x="-9921" y="377665"/>
                      <a:pt x="5407" y="331682"/>
                      <a:pt x="43530" y="313603"/>
                    </a:cubicBezTo>
                    <a:cubicBezTo>
                      <a:pt x="59250" y="306136"/>
                      <a:pt x="63180" y="297489"/>
                      <a:pt x="62787" y="281376"/>
                    </a:cubicBezTo>
                    <a:cubicBezTo>
                      <a:pt x="61608" y="219279"/>
                      <a:pt x="61608" y="157183"/>
                      <a:pt x="61215" y="94693"/>
                    </a:cubicBezTo>
                    <a:cubicBezTo>
                      <a:pt x="60822" y="67182"/>
                      <a:pt x="65539" y="62466"/>
                      <a:pt x="92656" y="62466"/>
                    </a:cubicBezTo>
                    <a:cubicBezTo>
                      <a:pt x="127242" y="62466"/>
                      <a:pt x="162220" y="62073"/>
                      <a:pt x="196806" y="62466"/>
                    </a:cubicBezTo>
                    <a:cubicBezTo>
                      <a:pt x="207024" y="62466"/>
                      <a:pt x="212526" y="60108"/>
                      <a:pt x="217242" y="49496"/>
                    </a:cubicBezTo>
                    <a:cubicBezTo>
                      <a:pt x="233356" y="12160"/>
                      <a:pt x="270300" y="-6312"/>
                      <a:pt x="308422" y="1942"/>
                    </a:cubicBezTo>
                    <a:cubicBezTo>
                      <a:pt x="348510" y="10588"/>
                      <a:pt x="373663" y="41243"/>
                      <a:pt x="374055" y="80938"/>
                    </a:cubicBezTo>
                    <a:cubicBezTo>
                      <a:pt x="374449" y="121811"/>
                      <a:pt x="348510" y="154039"/>
                      <a:pt x="308815" y="162685"/>
                    </a:cubicBezTo>
                    <a:cubicBezTo>
                      <a:pt x="271872" y="170545"/>
                      <a:pt x="234928" y="150895"/>
                      <a:pt x="216850" y="114737"/>
                    </a:cubicBezTo>
                    <a:cubicBezTo>
                      <a:pt x="214098" y="109628"/>
                      <a:pt x="207810" y="102554"/>
                      <a:pt x="203094" y="102554"/>
                    </a:cubicBezTo>
                    <a:cubicBezTo>
                      <a:pt x="169688" y="100982"/>
                      <a:pt x="137067" y="101375"/>
                      <a:pt x="102089" y="101375"/>
                    </a:cubicBezTo>
                    <a:close/>
                    <a:moveTo>
                      <a:pt x="82438" y="427184"/>
                    </a:moveTo>
                    <a:cubicBezTo>
                      <a:pt x="106412" y="427184"/>
                      <a:pt x="124491" y="408320"/>
                      <a:pt x="124098" y="384346"/>
                    </a:cubicBezTo>
                    <a:cubicBezTo>
                      <a:pt x="124098" y="360765"/>
                      <a:pt x="105233" y="342686"/>
                      <a:pt x="80866" y="343079"/>
                    </a:cubicBezTo>
                    <a:cubicBezTo>
                      <a:pt x="56499" y="343472"/>
                      <a:pt x="38814" y="361158"/>
                      <a:pt x="39206" y="385525"/>
                    </a:cubicBezTo>
                    <a:cubicBezTo>
                      <a:pt x="39599" y="409499"/>
                      <a:pt x="58071" y="427184"/>
                      <a:pt x="82438" y="427184"/>
                    </a:cubicBezTo>
                    <a:close/>
                    <a:moveTo>
                      <a:pt x="250256" y="80938"/>
                    </a:moveTo>
                    <a:cubicBezTo>
                      <a:pt x="249863" y="105305"/>
                      <a:pt x="267548" y="123776"/>
                      <a:pt x="291522" y="124170"/>
                    </a:cubicBezTo>
                    <a:cubicBezTo>
                      <a:pt x="315103" y="124562"/>
                      <a:pt x="333968" y="106484"/>
                      <a:pt x="334361" y="82510"/>
                    </a:cubicBezTo>
                    <a:cubicBezTo>
                      <a:pt x="334754" y="58536"/>
                      <a:pt x="317068" y="39671"/>
                      <a:pt x="293094" y="39278"/>
                    </a:cubicBezTo>
                    <a:cubicBezTo>
                      <a:pt x="269513" y="38492"/>
                      <a:pt x="250256" y="56964"/>
                      <a:pt x="250256" y="80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45">
                <a:extLst>
                  <a:ext uri="{FF2B5EF4-FFF2-40B4-BE49-F238E27FC236}">
                    <a16:creationId xmlns:a16="http://schemas.microsoft.com/office/drawing/2014/main" id="{8A214FBD-3C20-32AD-7477-E53B407D5AE6}"/>
                  </a:ext>
                </a:extLst>
              </p:cNvPr>
              <p:cNvSpPr/>
              <p:nvPr/>
            </p:nvSpPr>
            <p:spPr>
              <a:xfrm>
                <a:off x="5023168" y="2146256"/>
                <a:ext cx="544796" cy="414816"/>
              </a:xfrm>
              <a:custGeom>
                <a:avLst/>
                <a:gdLst>
                  <a:gd name="connsiteX0" fmla="*/ 163944 w 544796"/>
                  <a:gd name="connsiteY0" fmla="*/ 80116 h 414816"/>
                  <a:gd name="connsiteX1" fmla="*/ 161193 w 544796"/>
                  <a:gd name="connsiteY1" fmla="*/ 100946 h 414816"/>
                  <a:gd name="connsiteX2" fmla="*/ 172198 w 544796"/>
                  <a:gd name="connsiteY2" fmla="*/ 149680 h 414816"/>
                  <a:gd name="connsiteX3" fmla="*/ 298749 w 544796"/>
                  <a:gd name="connsiteY3" fmla="*/ 297060 h 414816"/>
                  <a:gd name="connsiteX4" fmla="*/ 333727 w 544796"/>
                  <a:gd name="connsiteY4" fmla="*/ 312781 h 414816"/>
                  <a:gd name="connsiteX5" fmla="*/ 353378 w 544796"/>
                  <a:gd name="connsiteY5" fmla="*/ 312781 h 414816"/>
                  <a:gd name="connsiteX6" fmla="*/ 393859 w 544796"/>
                  <a:gd name="connsiteY6" fmla="*/ 290379 h 414816"/>
                  <a:gd name="connsiteX7" fmla="*/ 488575 w 544796"/>
                  <a:gd name="connsiteY7" fmla="*/ 254222 h 414816"/>
                  <a:gd name="connsiteX8" fmla="*/ 544777 w 544796"/>
                  <a:gd name="connsiteY8" fmla="*/ 335183 h 414816"/>
                  <a:gd name="connsiteX9" fmla="*/ 481894 w 544796"/>
                  <a:gd name="connsiteY9" fmla="*/ 412607 h 414816"/>
                  <a:gd name="connsiteX10" fmla="*/ 391501 w 544796"/>
                  <a:gd name="connsiteY10" fmla="*/ 370554 h 414816"/>
                  <a:gd name="connsiteX11" fmla="*/ 362417 w 544796"/>
                  <a:gd name="connsiteY11" fmla="*/ 352869 h 414816"/>
                  <a:gd name="connsiteX12" fmla="*/ 250408 w 544796"/>
                  <a:gd name="connsiteY12" fmla="*/ 302170 h 414816"/>
                  <a:gd name="connsiteX13" fmla="*/ 136433 w 544796"/>
                  <a:gd name="connsiteY13" fmla="*/ 167365 h 414816"/>
                  <a:gd name="connsiteX14" fmla="*/ 104992 w 544796"/>
                  <a:gd name="connsiteY14" fmla="*/ 160291 h 414816"/>
                  <a:gd name="connsiteX15" fmla="*/ 3594 w 544796"/>
                  <a:gd name="connsiteY15" fmla="*/ 106448 h 414816"/>
                  <a:gd name="connsiteX16" fmla="*/ 58223 w 544796"/>
                  <a:gd name="connsiteY16" fmla="*/ 3478 h 414816"/>
                  <a:gd name="connsiteX17" fmla="*/ 160407 w 544796"/>
                  <a:gd name="connsiteY17" fmla="*/ 58893 h 414816"/>
                  <a:gd name="connsiteX18" fmla="*/ 163944 w 544796"/>
                  <a:gd name="connsiteY18" fmla="*/ 80116 h 414816"/>
                  <a:gd name="connsiteX19" fmla="*/ 123857 w 544796"/>
                  <a:gd name="connsiteY19" fmla="*/ 81295 h 414816"/>
                  <a:gd name="connsiteX20" fmla="*/ 81804 w 544796"/>
                  <a:gd name="connsiteY20" fmla="*/ 39635 h 414816"/>
                  <a:gd name="connsiteX21" fmla="*/ 39752 w 544796"/>
                  <a:gd name="connsiteY21" fmla="*/ 81295 h 414816"/>
                  <a:gd name="connsiteX22" fmla="*/ 81804 w 544796"/>
                  <a:gd name="connsiteY22" fmla="*/ 123348 h 414816"/>
                  <a:gd name="connsiteX23" fmla="*/ 123857 w 544796"/>
                  <a:gd name="connsiteY23" fmla="*/ 81295 h 414816"/>
                  <a:gd name="connsiteX24" fmla="*/ 505082 w 544796"/>
                  <a:gd name="connsiteY24" fmla="*/ 332432 h 414816"/>
                  <a:gd name="connsiteX25" fmla="*/ 463029 w 544796"/>
                  <a:gd name="connsiteY25" fmla="*/ 290772 h 414816"/>
                  <a:gd name="connsiteX26" fmla="*/ 421370 w 544796"/>
                  <a:gd name="connsiteY26" fmla="*/ 333218 h 414816"/>
                  <a:gd name="connsiteX27" fmla="*/ 463422 w 544796"/>
                  <a:gd name="connsiteY27" fmla="*/ 375271 h 414816"/>
                  <a:gd name="connsiteX28" fmla="*/ 505082 w 544796"/>
                  <a:gd name="connsiteY28" fmla="*/ 332432 h 4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4796" h="414816">
                    <a:moveTo>
                      <a:pt x="163944" y="80116"/>
                    </a:moveTo>
                    <a:cubicBezTo>
                      <a:pt x="163159" y="88369"/>
                      <a:pt x="164338" y="95836"/>
                      <a:pt x="161193" y="100946"/>
                    </a:cubicBezTo>
                    <a:cubicBezTo>
                      <a:pt x="148617" y="121382"/>
                      <a:pt x="158835" y="134745"/>
                      <a:pt x="172198" y="149680"/>
                    </a:cubicBezTo>
                    <a:cubicBezTo>
                      <a:pt x="215036" y="198021"/>
                      <a:pt x="257089" y="247540"/>
                      <a:pt x="298749" y="297060"/>
                    </a:cubicBezTo>
                    <a:cubicBezTo>
                      <a:pt x="308574" y="308458"/>
                      <a:pt x="318400" y="315139"/>
                      <a:pt x="333727" y="312781"/>
                    </a:cubicBezTo>
                    <a:cubicBezTo>
                      <a:pt x="340016" y="311995"/>
                      <a:pt x="346697" y="311995"/>
                      <a:pt x="353378" y="312781"/>
                    </a:cubicBezTo>
                    <a:cubicBezTo>
                      <a:pt x="372243" y="314746"/>
                      <a:pt x="384426" y="311209"/>
                      <a:pt x="393859" y="290379"/>
                    </a:cubicBezTo>
                    <a:cubicBezTo>
                      <a:pt x="409579" y="256580"/>
                      <a:pt x="451632" y="242824"/>
                      <a:pt x="488575" y="254222"/>
                    </a:cubicBezTo>
                    <a:cubicBezTo>
                      <a:pt x="523554" y="264833"/>
                      <a:pt x="545563" y="297060"/>
                      <a:pt x="544777" y="335183"/>
                    </a:cubicBezTo>
                    <a:cubicBezTo>
                      <a:pt x="543598" y="373699"/>
                      <a:pt x="519231" y="403568"/>
                      <a:pt x="481894" y="412607"/>
                    </a:cubicBezTo>
                    <a:cubicBezTo>
                      <a:pt x="446130" y="421253"/>
                      <a:pt x="406828" y="403961"/>
                      <a:pt x="391501" y="370554"/>
                    </a:cubicBezTo>
                    <a:cubicBezTo>
                      <a:pt x="384819" y="356406"/>
                      <a:pt x="377352" y="350118"/>
                      <a:pt x="362417" y="352869"/>
                    </a:cubicBezTo>
                    <a:cubicBezTo>
                      <a:pt x="313290" y="361908"/>
                      <a:pt x="279491" y="342257"/>
                      <a:pt x="250408" y="302170"/>
                    </a:cubicBezTo>
                    <a:cubicBezTo>
                      <a:pt x="215823" y="254615"/>
                      <a:pt x="173770" y="212562"/>
                      <a:pt x="136433" y="167365"/>
                    </a:cubicBezTo>
                    <a:cubicBezTo>
                      <a:pt x="126215" y="155182"/>
                      <a:pt x="117962" y="156361"/>
                      <a:pt x="104992" y="160291"/>
                    </a:cubicBezTo>
                    <a:cubicBezTo>
                      <a:pt x="61760" y="173654"/>
                      <a:pt x="16564" y="148894"/>
                      <a:pt x="3594" y="106448"/>
                    </a:cubicBezTo>
                    <a:cubicBezTo>
                      <a:pt x="-9768" y="62823"/>
                      <a:pt x="15385" y="15661"/>
                      <a:pt x="58223" y="3478"/>
                    </a:cubicBezTo>
                    <a:cubicBezTo>
                      <a:pt x="102634" y="-9492"/>
                      <a:pt x="147831" y="14875"/>
                      <a:pt x="160407" y="58893"/>
                    </a:cubicBezTo>
                    <a:cubicBezTo>
                      <a:pt x="162372" y="65967"/>
                      <a:pt x="162765" y="73828"/>
                      <a:pt x="163944" y="80116"/>
                    </a:cubicBezTo>
                    <a:close/>
                    <a:moveTo>
                      <a:pt x="123857" y="81295"/>
                    </a:moveTo>
                    <a:cubicBezTo>
                      <a:pt x="123857" y="56928"/>
                      <a:pt x="106957" y="39635"/>
                      <a:pt x="81804" y="39635"/>
                    </a:cubicBezTo>
                    <a:cubicBezTo>
                      <a:pt x="57044" y="39635"/>
                      <a:pt x="40145" y="56535"/>
                      <a:pt x="39752" y="81295"/>
                    </a:cubicBezTo>
                    <a:cubicBezTo>
                      <a:pt x="39752" y="105662"/>
                      <a:pt x="57044" y="122955"/>
                      <a:pt x="81804" y="123348"/>
                    </a:cubicBezTo>
                    <a:cubicBezTo>
                      <a:pt x="106171" y="123741"/>
                      <a:pt x="123857" y="106055"/>
                      <a:pt x="123857" y="81295"/>
                    </a:cubicBezTo>
                    <a:close/>
                    <a:moveTo>
                      <a:pt x="505082" y="332432"/>
                    </a:moveTo>
                    <a:cubicBezTo>
                      <a:pt x="505082" y="308065"/>
                      <a:pt x="487789" y="290772"/>
                      <a:pt x="463029" y="290772"/>
                    </a:cubicBezTo>
                    <a:cubicBezTo>
                      <a:pt x="438662" y="290772"/>
                      <a:pt x="421370" y="308458"/>
                      <a:pt x="421370" y="333218"/>
                    </a:cubicBezTo>
                    <a:cubicBezTo>
                      <a:pt x="421370" y="357585"/>
                      <a:pt x="439448" y="375271"/>
                      <a:pt x="463422" y="375271"/>
                    </a:cubicBezTo>
                    <a:cubicBezTo>
                      <a:pt x="487789" y="374877"/>
                      <a:pt x="505082" y="356799"/>
                      <a:pt x="505082" y="332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6">
                <a:extLst>
                  <a:ext uri="{FF2B5EF4-FFF2-40B4-BE49-F238E27FC236}">
                    <a16:creationId xmlns:a16="http://schemas.microsoft.com/office/drawing/2014/main" id="{0AA31EA0-3D6C-4CE8-669B-874CDFA0DA8A}"/>
                  </a:ext>
                </a:extLst>
              </p:cNvPr>
              <p:cNvSpPr/>
              <p:nvPr/>
            </p:nvSpPr>
            <p:spPr>
              <a:xfrm>
                <a:off x="6663238" y="2288058"/>
                <a:ext cx="567573" cy="171537"/>
              </a:xfrm>
              <a:custGeom>
                <a:avLst/>
                <a:gdLst>
                  <a:gd name="connsiteX0" fmla="*/ 164714 w 567573"/>
                  <a:gd name="connsiteY0" fmla="*/ 68009 h 171537"/>
                  <a:gd name="connsiteX1" fmla="*/ 394628 w 567573"/>
                  <a:gd name="connsiteY1" fmla="*/ 67616 h 171537"/>
                  <a:gd name="connsiteX2" fmla="*/ 410742 w 567573"/>
                  <a:gd name="connsiteY2" fmla="*/ 56218 h 171537"/>
                  <a:gd name="connsiteX3" fmla="*/ 507031 w 567573"/>
                  <a:gd name="connsiteY3" fmla="*/ 9843 h 171537"/>
                  <a:gd name="connsiteX4" fmla="*/ 567555 w 567573"/>
                  <a:gd name="connsiteY4" fmla="*/ 91197 h 171537"/>
                  <a:gd name="connsiteX5" fmla="*/ 503494 w 567573"/>
                  <a:gd name="connsiteY5" fmla="*/ 169800 h 171537"/>
                  <a:gd name="connsiteX6" fmla="*/ 410742 w 567573"/>
                  <a:gd name="connsiteY6" fmla="*/ 121066 h 171537"/>
                  <a:gd name="connsiteX7" fmla="*/ 391091 w 567573"/>
                  <a:gd name="connsiteY7" fmla="*/ 107310 h 171537"/>
                  <a:gd name="connsiteX8" fmla="*/ 179256 w 567573"/>
                  <a:gd name="connsiteY8" fmla="*/ 103380 h 171537"/>
                  <a:gd name="connsiteX9" fmla="*/ 155282 w 567573"/>
                  <a:gd name="connsiteY9" fmla="*/ 117136 h 171537"/>
                  <a:gd name="connsiteX10" fmla="*/ 60565 w 567573"/>
                  <a:gd name="connsiteY10" fmla="*/ 161547 h 171537"/>
                  <a:gd name="connsiteX11" fmla="*/ 41 w 567573"/>
                  <a:gd name="connsiteY11" fmla="*/ 77834 h 171537"/>
                  <a:gd name="connsiteX12" fmla="*/ 64889 w 567573"/>
                  <a:gd name="connsiteY12" fmla="*/ 1589 h 171537"/>
                  <a:gd name="connsiteX13" fmla="*/ 157640 w 567573"/>
                  <a:gd name="connsiteY13" fmla="*/ 50716 h 171537"/>
                  <a:gd name="connsiteX14" fmla="*/ 164714 w 567573"/>
                  <a:gd name="connsiteY14" fmla="*/ 68009 h 171537"/>
                  <a:gd name="connsiteX15" fmla="*/ 485415 w 567573"/>
                  <a:gd name="connsiteY15" fmla="*/ 47572 h 171537"/>
                  <a:gd name="connsiteX16" fmla="*/ 444149 w 567573"/>
                  <a:gd name="connsiteY16" fmla="*/ 90018 h 171537"/>
                  <a:gd name="connsiteX17" fmla="*/ 486594 w 567573"/>
                  <a:gd name="connsiteY17" fmla="*/ 131284 h 171537"/>
                  <a:gd name="connsiteX18" fmla="*/ 527468 w 567573"/>
                  <a:gd name="connsiteY18" fmla="*/ 88839 h 171537"/>
                  <a:gd name="connsiteX19" fmla="*/ 485415 w 567573"/>
                  <a:gd name="connsiteY19" fmla="*/ 47572 h 171537"/>
                  <a:gd name="connsiteX20" fmla="*/ 81002 w 567573"/>
                  <a:gd name="connsiteY20" fmla="*/ 123817 h 171537"/>
                  <a:gd name="connsiteX21" fmla="*/ 123448 w 567573"/>
                  <a:gd name="connsiteY21" fmla="*/ 82550 h 171537"/>
                  <a:gd name="connsiteX22" fmla="*/ 82181 w 567573"/>
                  <a:gd name="connsiteY22" fmla="*/ 40105 h 171537"/>
                  <a:gd name="connsiteX23" fmla="*/ 39735 w 567573"/>
                  <a:gd name="connsiteY23" fmla="*/ 81371 h 171537"/>
                  <a:gd name="connsiteX24" fmla="*/ 81002 w 567573"/>
                  <a:gd name="connsiteY24" fmla="*/ 123817 h 1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7573" h="171537">
                    <a:moveTo>
                      <a:pt x="164714" y="68009"/>
                    </a:moveTo>
                    <a:cubicBezTo>
                      <a:pt x="240173" y="68009"/>
                      <a:pt x="317598" y="68402"/>
                      <a:pt x="394628" y="67616"/>
                    </a:cubicBezTo>
                    <a:cubicBezTo>
                      <a:pt x="400131" y="67616"/>
                      <a:pt x="407991" y="61328"/>
                      <a:pt x="410742" y="56218"/>
                    </a:cubicBezTo>
                    <a:cubicBezTo>
                      <a:pt x="429607" y="18882"/>
                      <a:pt x="466550" y="410"/>
                      <a:pt x="507031" y="9843"/>
                    </a:cubicBezTo>
                    <a:cubicBezTo>
                      <a:pt x="543188" y="18096"/>
                      <a:pt x="568341" y="51895"/>
                      <a:pt x="567555" y="91197"/>
                    </a:cubicBezTo>
                    <a:cubicBezTo>
                      <a:pt x="566769" y="130105"/>
                      <a:pt x="540830" y="162333"/>
                      <a:pt x="503494" y="169800"/>
                    </a:cubicBezTo>
                    <a:cubicBezTo>
                      <a:pt x="464192" y="177660"/>
                      <a:pt x="426070" y="158402"/>
                      <a:pt x="410742" y="121066"/>
                    </a:cubicBezTo>
                    <a:cubicBezTo>
                      <a:pt x="406419" y="110848"/>
                      <a:pt x="401703" y="107703"/>
                      <a:pt x="391091" y="107310"/>
                    </a:cubicBezTo>
                    <a:cubicBezTo>
                      <a:pt x="320349" y="106524"/>
                      <a:pt x="249606" y="105345"/>
                      <a:pt x="179256" y="103380"/>
                    </a:cubicBezTo>
                    <a:cubicBezTo>
                      <a:pt x="167858" y="102987"/>
                      <a:pt x="161177" y="104559"/>
                      <a:pt x="155282" y="117136"/>
                    </a:cubicBezTo>
                    <a:cubicBezTo>
                      <a:pt x="139168" y="153686"/>
                      <a:pt x="99474" y="171372"/>
                      <a:pt x="60565" y="161547"/>
                    </a:cubicBezTo>
                    <a:cubicBezTo>
                      <a:pt x="23229" y="152114"/>
                      <a:pt x="-1138" y="118315"/>
                      <a:pt x="41" y="77834"/>
                    </a:cubicBezTo>
                    <a:cubicBezTo>
                      <a:pt x="1220" y="40891"/>
                      <a:pt x="28731" y="8271"/>
                      <a:pt x="64889" y="1589"/>
                    </a:cubicBezTo>
                    <a:cubicBezTo>
                      <a:pt x="105369" y="-5878"/>
                      <a:pt x="141527" y="13380"/>
                      <a:pt x="157640" y="50716"/>
                    </a:cubicBezTo>
                    <a:cubicBezTo>
                      <a:pt x="159212" y="55039"/>
                      <a:pt x="161177" y="58969"/>
                      <a:pt x="164714" y="68009"/>
                    </a:cubicBezTo>
                    <a:close/>
                    <a:moveTo>
                      <a:pt x="485415" y="47572"/>
                    </a:moveTo>
                    <a:cubicBezTo>
                      <a:pt x="460655" y="47965"/>
                      <a:pt x="443755" y="65258"/>
                      <a:pt x="444149" y="90018"/>
                    </a:cubicBezTo>
                    <a:cubicBezTo>
                      <a:pt x="444541" y="114385"/>
                      <a:pt x="462227" y="131284"/>
                      <a:pt x="486594" y="131284"/>
                    </a:cubicBezTo>
                    <a:cubicBezTo>
                      <a:pt x="511354" y="130891"/>
                      <a:pt x="527861" y="113599"/>
                      <a:pt x="527468" y="88839"/>
                    </a:cubicBezTo>
                    <a:cubicBezTo>
                      <a:pt x="527468" y="63686"/>
                      <a:pt x="510568" y="47179"/>
                      <a:pt x="485415" y="47572"/>
                    </a:cubicBezTo>
                    <a:close/>
                    <a:moveTo>
                      <a:pt x="81002" y="123817"/>
                    </a:moveTo>
                    <a:cubicBezTo>
                      <a:pt x="105762" y="124210"/>
                      <a:pt x="123055" y="107310"/>
                      <a:pt x="123448" y="82550"/>
                    </a:cubicBezTo>
                    <a:cubicBezTo>
                      <a:pt x="123841" y="57790"/>
                      <a:pt x="106548" y="40105"/>
                      <a:pt x="82181" y="40105"/>
                    </a:cubicBezTo>
                    <a:cubicBezTo>
                      <a:pt x="57814" y="40105"/>
                      <a:pt x="39735" y="57397"/>
                      <a:pt x="39735" y="81371"/>
                    </a:cubicBezTo>
                    <a:cubicBezTo>
                      <a:pt x="39343" y="105738"/>
                      <a:pt x="56635" y="123424"/>
                      <a:pt x="81002" y="1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47">
                <a:extLst>
                  <a:ext uri="{FF2B5EF4-FFF2-40B4-BE49-F238E27FC236}">
                    <a16:creationId xmlns:a16="http://schemas.microsoft.com/office/drawing/2014/main" id="{10353B27-35AB-75EA-BA7A-0ADA6AA29F47}"/>
                  </a:ext>
                </a:extLst>
              </p:cNvPr>
              <p:cNvSpPr/>
              <p:nvPr/>
            </p:nvSpPr>
            <p:spPr>
              <a:xfrm>
                <a:off x="5939949" y="2174820"/>
                <a:ext cx="482613" cy="164088"/>
              </a:xfrm>
              <a:custGeom>
                <a:avLst/>
                <a:gdLst>
                  <a:gd name="connsiteX0" fmla="*/ 162890 w 482613"/>
                  <a:gd name="connsiteY0" fmla="*/ 62949 h 164088"/>
                  <a:gd name="connsiteX1" fmla="*/ 307520 w 482613"/>
                  <a:gd name="connsiteY1" fmla="*/ 62556 h 164088"/>
                  <a:gd name="connsiteX2" fmla="*/ 323634 w 482613"/>
                  <a:gd name="connsiteY2" fmla="*/ 51551 h 164088"/>
                  <a:gd name="connsiteX3" fmla="*/ 419922 w 482613"/>
                  <a:gd name="connsiteY3" fmla="*/ 2817 h 164088"/>
                  <a:gd name="connsiteX4" fmla="*/ 482412 w 482613"/>
                  <a:gd name="connsiteY4" fmla="*/ 86530 h 164088"/>
                  <a:gd name="connsiteX5" fmla="*/ 407346 w 482613"/>
                  <a:gd name="connsiteY5" fmla="*/ 163561 h 164088"/>
                  <a:gd name="connsiteX6" fmla="*/ 320490 w 482613"/>
                  <a:gd name="connsiteY6" fmla="*/ 102250 h 164088"/>
                  <a:gd name="connsiteX7" fmla="*/ 170358 w 482613"/>
                  <a:gd name="connsiteY7" fmla="*/ 102643 h 164088"/>
                  <a:gd name="connsiteX8" fmla="*/ 156995 w 482613"/>
                  <a:gd name="connsiteY8" fmla="*/ 115613 h 164088"/>
                  <a:gd name="connsiteX9" fmla="*/ 47737 w 482613"/>
                  <a:gd name="connsiteY9" fmla="*/ 156487 h 164088"/>
                  <a:gd name="connsiteX10" fmla="*/ 7649 w 482613"/>
                  <a:gd name="connsiteY10" fmla="*/ 47228 h 164088"/>
                  <a:gd name="connsiteX11" fmla="*/ 78785 w 482613"/>
                  <a:gd name="connsiteY11" fmla="*/ 66 h 164088"/>
                  <a:gd name="connsiteX12" fmla="*/ 154244 w 482613"/>
                  <a:gd name="connsiteY12" fmla="*/ 43298 h 164088"/>
                  <a:gd name="connsiteX13" fmla="*/ 162890 w 482613"/>
                  <a:gd name="connsiteY13" fmla="*/ 62949 h 164088"/>
                  <a:gd name="connsiteX14" fmla="*/ 442717 w 482613"/>
                  <a:gd name="connsiteY14" fmla="*/ 82600 h 164088"/>
                  <a:gd name="connsiteX15" fmla="*/ 401058 w 482613"/>
                  <a:gd name="connsiteY15" fmla="*/ 39761 h 164088"/>
                  <a:gd name="connsiteX16" fmla="*/ 358612 w 482613"/>
                  <a:gd name="connsiteY16" fmla="*/ 81814 h 164088"/>
                  <a:gd name="connsiteX17" fmla="*/ 400272 w 482613"/>
                  <a:gd name="connsiteY17" fmla="*/ 124652 h 164088"/>
                  <a:gd name="connsiteX18" fmla="*/ 442717 w 482613"/>
                  <a:gd name="connsiteY18" fmla="*/ 82600 h 164088"/>
                  <a:gd name="connsiteX19" fmla="*/ 123982 w 482613"/>
                  <a:gd name="connsiteY19" fmla="*/ 82993 h 164088"/>
                  <a:gd name="connsiteX20" fmla="*/ 82715 w 482613"/>
                  <a:gd name="connsiteY20" fmla="*/ 39761 h 164088"/>
                  <a:gd name="connsiteX21" fmla="*/ 39876 w 482613"/>
                  <a:gd name="connsiteY21" fmla="*/ 81421 h 164088"/>
                  <a:gd name="connsiteX22" fmla="*/ 81143 w 482613"/>
                  <a:gd name="connsiteY22" fmla="*/ 124652 h 164088"/>
                  <a:gd name="connsiteX23" fmla="*/ 123982 w 482613"/>
                  <a:gd name="connsiteY23" fmla="*/ 82993 h 1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613" h="164088">
                    <a:moveTo>
                      <a:pt x="162890" y="62949"/>
                    </a:moveTo>
                    <a:cubicBezTo>
                      <a:pt x="212017" y="62949"/>
                      <a:pt x="259572" y="63342"/>
                      <a:pt x="307520" y="62556"/>
                    </a:cubicBezTo>
                    <a:cubicBezTo>
                      <a:pt x="313022" y="62556"/>
                      <a:pt x="321275" y="56661"/>
                      <a:pt x="323634" y="51551"/>
                    </a:cubicBezTo>
                    <a:cubicBezTo>
                      <a:pt x="342105" y="12250"/>
                      <a:pt x="379835" y="-7401"/>
                      <a:pt x="419922" y="2817"/>
                    </a:cubicBezTo>
                    <a:cubicBezTo>
                      <a:pt x="459617" y="13036"/>
                      <a:pt x="485163" y="47621"/>
                      <a:pt x="482412" y="86530"/>
                    </a:cubicBezTo>
                    <a:cubicBezTo>
                      <a:pt x="479268" y="128975"/>
                      <a:pt x="450185" y="158845"/>
                      <a:pt x="407346" y="163561"/>
                    </a:cubicBezTo>
                    <a:cubicBezTo>
                      <a:pt x="369616" y="167884"/>
                      <a:pt x="337389" y="145482"/>
                      <a:pt x="320490" y="102250"/>
                    </a:cubicBezTo>
                    <a:cubicBezTo>
                      <a:pt x="270969" y="102250"/>
                      <a:pt x="220663" y="101857"/>
                      <a:pt x="170358" y="102643"/>
                    </a:cubicBezTo>
                    <a:cubicBezTo>
                      <a:pt x="165641" y="102643"/>
                      <a:pt x="159746" y="110111"/>
                      <a:pt x="156995" y="115613"/>
                    </a:cubicBezTo>
                    <a:cubicBezTo>
                      <a:pt x="136951" y="157273"/>
                      <a:pt x="89003" y="174958"/>
                      <a:pt x="47737" y="156487"/>
                    </a:cubicBezTo>
                    <a:cubicBezTo>
                      <a:pt x="6863" y="138015"/>
                      <a:pt x="-11609" y="88888"/>
                      <a:pt x="7649" y="47228"/>
                    </a:cubicBezTo>
                    <a:cubicBezTo>
                      <a:pt x="21405" y="16966"/>
                      <a:pt x="46164" y="1245"/>
                      <a:pt x="78785" y="66"/>
                    </a:cubicBezTo>
                    <a:cubicBezTo>
                      <a:pt x="112191" y="-1113"/>
                      <a:pt x="138130" y="13429"/>
                      <a:pt x="154244" y="43298"/>
                    </a:cubicBezTo>
                    <a:cubicBezTo>
                      <a:pt x="157388" y="49586"/>
                      <a:pt x="159746" y="55875"/>
                      <a:pt x="162890" y="62949"/>
                    </a:cubicBezTo>
                    <a:close/>
                    <a:moveTo>
                      <a:pt x="442717" y="82600"/>
                    </a:moveTo>
                    <a:cubicBezTo>
                      <a:pt x="443110" y="58626"/>
                      <a:pt x="424639" y="40154"/>
                      <a:pt x="401058" y="39761"/>
                    </a:cubicBezTo>
                    <a:cubicBezTo>
                      <a:pt x="377477" y="39368"/>
                      <a:pt x="358612" y="58233"/>
                      <a:pt x="358612" y="81814"/>
                    </a:cubicBezTo>
                    <a:cubicBezTo>
                      <a:pt x="358612" y="105788"/>
                      <a:pt x="376691" y="124259"/>
                      <a:pt x="400272" y="124652"/>
                    </a:cubicBezTo>
                    <a:cubicBezTo>
                      <a:pt x="423853" y="125045"/>
                      <a:pt x="442324" y="106574"/>
                      <a:pt x="442717" y="82600"/>
                    </a:cubicBezTo>
                    <a:close/>
                    <a:moveTo>
                      <a:pt x="123982" y="82993"/>
                    </a:moveTo>
                    <a:cubicBezTo>
                      <a:pt x="124375" y="59019"/>
                      <a:pt x="106689" y="40547"/>
                      <a:pt x="82715" y="39761"/>
                    </a:cubicBezTo>
                    <a:cubicBezTo>
                      <a:pt x="59134" y="39368"/>
                      <a:pt x="40269" y="57447"/>
                      <a:pt x="39876" y="81421"/>
                    </a:cubicBezTo>
                    <a:cubicBezTo>
                      <a:pt x="39483" y="105395"/>
                      <a:pt x="57562" y="124259"/>
                      <a:pt x="81143" y="124652"/>
                    </a:cubicBezTo>
                    <a:cubicBezTo>
                      <a:pt x="104724" y="125045"/>
                      <a:pt x="123589" y="106967"/>
                      <a:pt x="123982" y="82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48">
                <a:extLst>
                  <a:ext uri="{FF2B5EF4-FFF2-40B4-BE49-F238E27FC236}">
                    <a16:creationId xmlns:a16="http://schemas.microsoft.com/office/drawing/2014/main" id="{5E396665-CA33-0DDD-16C7-F65862168DFB}"/>
                  </a:ext>
                </a:extLst>
              </p:cNvPr>
              <p:cNvSpPr/>
              <p:nvPr/>
            </p:nvSpPr>
            <p:spPr>
              <a:xfrm>
                <a:off x="4075204" y="2776944"/>
                <a:ext cx="164347" cy="444050"/>
              </a:xfrm>
              <a:custGeom>
                <a:avLst/>
                <a:gdLst>
                  <a:gd name="connsiteX0" fmla="*/ 164348 w 164347"/>
                  <a:gd name="connsiteY0" fmla="*/ 78252 h 444050"/>
                  <a:gd name="connsiteX1" fmla="*/ 116793 w 164347"/>
                  <a:gd name="connsiteY1" fmla="*/ 156069 h 444050"/>
                  <a:gd name="connsiteX2" fmla="*/ 102644 w 164347"/>
                  <a:gd name="connsiteY2" fmla="*/ 177685 h 444050"/>
                  <a:gd name="connsiteX3" fmla="*/ 101858 w 164347"/>
                  <a:gd name="connsiteY3" fmla="*/ 262184 h 444050"/>
                  <a:gd name="connsiteX4" fmla="*/ 117972 w 164347"/>
                  <a:gd name="connsiteY4" fmla="*/ 288516 h 444050"/>
                  <a:gd name="connsiteX5" fmla="*/ 162776 w 164347"/>
                  <a:gd name="connsiteY5" fmla="*/ 377730 h 444050"/>
                  <a:gd name="connsiteX6" fmla="*/ 89282 w 164347"/>
                  <a:gd name="connsiteY6" fmla="*/ 443757 h 444050"/>
                  <a:gd name="connsiteX7" fmla="*/ 5177 w 164347"/>
                  <a:gd name="connsiteY7" fmla="*/ 389521 h 444050"/>
                  <a:gd name="connsiteX8" fmla="*/ 48015 w 164347"/>
                  <a:gd name="connsiteY8" fmla="*/ 287730 h 444050"/>
                  <a:gd name="connsiteX9" fmla="*/ 62164 w 164347"/>
                  <a:gd name="connsiteY9" fmla="*/ 266114 h 444050"/>
                  <a:gd name="connsiteX10" fmla="*/ 62557 w 164347"/>
                  <a:gd name="connsiteY10" fmla="*/ 179650 h 444050"/>
                  <a:gd name="connsiteX11" fmla="*/ 46443 w 164347"/>
                  <a:gd name="connsiteY11" fmla="*/ 155283 h 444050"/>
                  <a:gd name="connsiteX12" fmla="*/ 2032 w 164347"/>
                  <a:gd name="connsiteY12" fmla="*/ 62139 h 444050"/>
                  <a:gd name="connsiteX13" fmla="*/ 78671 w 164347"/>
                  <a:gd name="connsiteY13" fmla="*/ 42 h 444050"/>
                  <a:gd name="connsiteX14" fmla="*/ 160811 w 164347"/>
                  <a:gd name="connsiteY14" fmla="*/ 59781 h 444050"/>
                  <a:gd name="connsiteX15" fmla="*/ 164348 w 164347"/>
                  <a:gd name="connsiteY15" fmla="*/ 78252 h 444050"/>
                  <a:gd name="connsiteX16" fmla="*/ 124653 w 164347"/>
                  <a:gd name="connsiteY16" fmla="*/ 80217 h 444050"/>
                  <a:gd name="connsiteX17" fmla="*/ 81815 w 164347"/>
                  <a:gd name="connsiteY17" fmla="*/ 39344 h 444050"/>
                  <a:gd name="connsiteX18" fmla="*/ 41334 w 164347"/>
                  <a:gd name="connsiteY18" fmla="*/ 82576 h 444050"/>
                  <a:gd name="connsiteX19" fmla="*/ 84173 w 164347"/>
                  <a:gd name="connsiteY19" fmla="*/ 123842 h 444050"/>
                  <a:gd name="connsiteX20" fmla="*/ 124653 w 164347"/>
                  <a:gd name="connsiteY20" fmla="*/ 80217 h 444050"/>
                  <a:gd name="connsiteX21" fmla="*/ 124653 w 164347"/>
                  <a:gd name="connsiteY21" fmla="*/ 361617 h 444050"/>
                  <a:gd name="connsiteX22" fmla="*/ 82601 w 164347"/>
                  <a:gd name="connsiteY22" fmla="*/ 319171 h 444050"/>
                  <a:gd name="connsiteX23" fmla="*/ 40941 w 164347"/>
                  <a:gd name="connsiteY23" fmla="*/ 361617 h 444050"/>
                  <a:gd name="connsiteX24" fmla="*/ 82994 w 164347"/>
                  <a:gd name="connsiteY24" fmla="*/ 404062 h 444050"/>
                  <a:gd name="connsiteX25" fmla="*/ 124653 w 164347"/>
                  <a:gd name="connsiteY25" fmla="*/ 361617 h 44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47" h="444050">
                    <a:moveTo>
                      <a:pt x="164348" y="78252"/>
                    </a:moveTo>
                    <a:cubicBezTo>
                      <a:pt x="163562" y="115589"/>
                      <a:pt x="148234" y="141528"/>
                      <a:pt x="116793" y="156069"/>
                    </a:cubicBezTo>
                    <a:cubicBezTo>
                      <a:pt x="105789" y="161179"/>
                      <a:pt x="102251" y="166681"/>
                      <a:pt x="102644" y="177685"/>
                    </a:cubicBezTo>
                    <a:cubicBezTo>
                      <a:pt x="103038" y="205982"/>
                      <a:pt x="103038" y="233887"/>
                      <a:pt x="101858" y="262184"/>
                    </a:cubicBezTo>
                    <a:cubicBezTo>
                      <a:pt x="101465" y="275546"/>
                      <a:pt x="104610" y="282620"/>
                      <a:pt x="117972" y="288516"/>
                    </a:cubicBezTo>
                    <a:cubicBezTo>
                      <a:pt x="152164" y="303057"/>
                      <a:pt x="169850" y="340001"/>
                      <a:pt x="162776" y="377730"/>
                    </a:cubicBezTo>
                    <a:cubicBezTo>
                      <a:pt x="156488" y="413102"/>
                      <a:pt x="125832" y="440613"/>
                      <a:pt x="89282" y="443757"/>
                    </a:cubicBezTo>
                    <a:cubicBezTo>
                      <a:pt x="52338" y="446901"/>
                      <a:pt x="17753" y="424499"/>
                      <a:pt x="5177" y="389521"/>
                    </a:cubicBezTo>
                    <a:cubicBezTo>
                      <a:pt x="-9365" y="349040"/>
                      <a:pt x="8714" y="305415"/>
                      <a:pt x="48015" y="287730"/>
                    </a:cubicBezTo>
                    <a:cubicBezTo>
                      <a:pt x="58627" y="283013"/>
                      <a:pt x="62557" y="277511"/>
                      <a:pt x="62164" y="266114"/>
                    </a:cubicBezTo>
                    <a:cubicBezTo>
                      <a:pt x="61378" y="237424"/>
                      <a:pt x="61378" y="208341"/>
                      <a:pt x="62557" y="179650"/>
                    </a:cubicBezTo>
                    <a:cubicBezTo>
                      <a:pt x="62950" y="166681"/>
                      <a:pt x="59020" y="160786"/>
                      <a:pt x="46443" y="155283"/>
                    </a:cubicBezTo>
                    <a:cubicBezTo>
                      <a:pt x="11072" y="139563"/>
                      <a:pt x="-6221" y="101047"/>
                      <a:pt x="2032" y="62139"/>
                    </a:cubicBezTo>
                    <a:cubicBezTo>
                      <a:pt x="9500" y="27553"/>
                      <a:pt x="42120" y="1221"/>
                      <a:pt x="78671" y="42"/>
                    </a:cubicBezTo>
                    <a:cubicBezTo>
                      <a:pt x="117972" y="-1137"/>
                      <a:pt x="150592" y="22444"/>
                      <a:pt x="160811" y="59781"/>
                    </a:cubicBezTo>
                    <a:cubicBezTo>
                      <a:pt x="163169" y="66462"/>
                      <a:pt x="163562" y="73536"/>
                      <a:pt x="164348" y="78252"/>
                    </a:cubicBezTo>
                    <a:close/>
                    <a:moveTo>
                      <a:pt x="124653" y="80217"/>
                    </a:moveTo>
                    <a:cubicBezTo>
                      <a:pt x="124260" y="56243"/>
                      <a:pt x="105789" y="38558"/>
                      <a:pt x="81815" y="39344"/>
                    </a:cubicBezTo>
                    <a:cubicBezTo>
                      <a:pt x="57841" y="39737"/>
                      <a:pt x="40941" y="57815"/>
                      <a:pt x="41334" y="82576"/>
                    </a:cubicBezTo>
                    <a:cubicBezTo>
                      <a:pt x="41727" y="106550"/>
                      <a:pt x="60592" y="124628"/>
                      <a:pt x="84173" y="123842"/>
                    </a:cubicBezTo>
                    <a:cubicBezTo>
                      <a:pt x="107361" y="123449"/>
                      <a:pt x="125046" y="104584"/>
                      <a:pt x="124653" y="80217"/>
                    </a:cubicBezTo>
                    <a:close/>
                    <a:moveTo>
                      <a:pt x="124653" y="361617"/>
                    </a:moveTo>
                    <a:cubicBezTo>
                      <a:pt x="124653" y="337250"/>
                      <a:pt x="106575" y="319171"/>
                      <a:pt x="82601" y="319171"/>
                    </a:cubicBezTo>
                    <a:cubicBezTo>
                      <a:pt x="58627" y="319171"/>
                      <a:pt x="40941" y="337250"/>
                      <a:pt x="40941" y="361617"/>
                    </a:cubicBezTo>
                    <a:cubicBezTo>
                      <a:pt x="40941" y="385591"/>
                      <a:pt x="59020" y="404062"/>
                      <a:pt x="82994" y="404062"/>
                    </a:cubicBezTo>
                    <a:cubicBezTo>
                      <a:pt x="106182" y="404455"/>
                      <a:pt x="124653" y="385591"/>
                      <a:pt x="124653" y="361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49">
                <a:extLst>
                  <a:ext uri="{FF2B5EF4-FFF2-40B4-BE49-F238E27FC236}">
                    <a16:creationId xmlns:a16="http://schemas.microsoft.com/office/drawing/2014/main" id="{12446490-14CD-9230-519F-CA759E1D36C1}"/>
                  </a:ext>
                </a:extLst>
              </p:cNvPr>
              <p:cNvSpPr/>
              <p:nvPr/>
            </p:nvSpPr>
            <p:spPr>
              <a:xfrm>
                <a:off x="6480306" y="3130339"/>
                <a:ext cx="164468" cy="444155"/>
              </a:xfrm>
              <a:custGeom>
                <a:avLst/>
                <a:gdLst>
                  <a:gd name="connsiteX0" fmla="*/ 61924 w 164468"/>
                  <a:gd name="connsiteY0" fmla="*/ 280974 h 444155"/>
                  <a:gd name="connsiteX1" fmla="*/ 61139 w 164468"/>
                  <a:gd name="connsiteY1" fmla="*/ 171716 h 444155"/>
                  <a:gd name="connsiteX2" fmla="*/ 45811 w 164468"/>
                  <a:gd name="connsiteY2" fmla="*/ 156388 h 444155"/>
                  <a:gd name="connsiteX3" fmla="*/ 614 w 164468"/>
                  <a:gd name="connsiteY3" fmla="*/ 73855 h 444155"/>
                  <a:gd name="connsiteX4" fmla="*/ 69392 w 164468"/>
                  <a:gd name="connsiteY4" fmla="*/ 1147 h 444155"/>
                  <a:gd name="connsiteX5" fmla="*/ 153890 w 164468"/>
                  <a:gd name="connsiteY5" fmla="*/ 42414 h 444155"/>
                  <a:gd name="connsiteX6" fmla="*/ 116161 w 164468"/>
                  <a:gd name="connsiteY6" fmla="*/ 156781 h 444155"/>
                  <a:gd name="connsiteX7" fmla="*/ 101226 w 164468"/>
                  <a:gd name="connsiteY7" fmla="*/ 179969 h 444155"/>
                  <a:gd name="connsiteX8" fmla="*/ 101619 w 164468"/>
                  <a:gd name="connsiteY8" fmla="*/ 279795 h 444155"/>
                  <a:gd name="connsiteX9" fmla="*/ 159785 w 164468"/>
                  <a:gd name="connsiteY9" fmla="*/ 388660 h 444155"/>
                  <a:gd name="connsiteX10" fmla="*/ 76466 w 164468"/>
                  <a:gd name="connsiteY10" fmla="*/ 444075 h 444155"/>
                  <a:gd name="connsiteX11" fmla="*/ 2579 w 164468"/>
                  <a:gd name="connsiteY11" fmla="*/ 381979 h 444155"/>
                  <a:gd name="connsiteX12" fmla="*/ 61924 w 164468"/>
                  <a:gd name="connsiteY12" fmla="*/ 280974 h 444155"/>
                  <a:gd name="connsiteX13" fmla="*/ 124414 w 164468"/>
                  <a:gd name="connsiteY13" fmla="*/ 81715 h 444155"/>
                  <a:gd name="connsiteX14" fmla="*/ 81968 w 164468"/>
                  <a:gd name="connsiteY14" fmla="*/ 39662 h 444155"/>
                  <a:gd name="connsiteX15" fmla="*/ 39916 w 164468"/>
                  <a:gd name="connsiteY15" fmla="*/ 82108 h 444155"/>
                  <a:gd name="connsiteX16" fmla="*/ 83540 w 164468"/>
                  <a:gd name="connsiteY16" fmla="*/ 124947 h 444155"/>
                  <a:gd name="connsiteX17" fmla="*/ 124414 w 164468"/>
                  <a:gd name="connsiteY17" fmla="*/ 81715 h 444155"/>
                  <a:gd name="connsiteX18" fmla="*/ 81968 w 164468"/>
                  <a:gd name="connsiteY18" fmla="*/ 404774 h 444155"/>
                  <a:gd name="connsiteX19" fmla="*/ 124414 w 164468"/>
                  <a:gd name="connsiteY19" fmla="*/ 362721 h 444155"/>
                  <a:gd name="connsiteX20" fmla="*/ 81968 w 164468"/>
                  <a:gd name="connsiteY20" fmla="*/ 321062 h 444155"/>
                  <a:gd name="connsiteX21" fmla="*/ 39523 w 164468"/>
                  <a:gd name="connsiteY21" fmla="*/ 363114 h 444155"/>
                  <a:gd name="connsiteX22" fmla="*/ 81968 w 164468"/>
                  <a:gd name="connsiteY22" fmla="*/ 404774 h 44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468" h="444155">
                    <a:moveTo>
                      <a:pt x="61924" y="280974"/>
                    </a:moveTo>
                    <a:cubicBezTo>
                      <a:pt x="61924" y="245210"/>
                      <a:pt x="62710" y="208266"/>
                      <a:pt x="61139" y="171716"/>
                    </a:cubicBezTo>
                    <a:cubicBezTo>
                      <a:pt x="60745" y="166213"/>
                      <a:pt x="52099" y="159532"/>
                      <a:pt x="45811" y="156388"/>
                    </a:cubicBezTo>
                    <a:cubicBezTo>
                      <a:pt x="15156" y="140667"/>
                      <a:pt x="-3709" y="107261"/>
                      <a:pt x="614" y="73855"/>
                    </a:cubicBezTo>
                    <a:cubicBezTo>
                      <a:pt x="5723" y="34553"/>
                      <a:pt x="31269" y="7828"/>
                      <a:pt x="69392" y="1147"/>
                    </a:cubicBezTo>
                    <a:cubicBezTo>
                      <a:pt x="102012" y="-4748"/>
                      <a:pt x="137777" y="12544"/>
                      <a:pt x="153890" y="42414"/>
                    </a:cubicBezTo>
                    <a:cubicBezTo>
                      <a:pt x="177078" y="84466"/>
                      <a:pt x="160178" y="137130"/>
                      <a:pt x="116161" y="156781"/>
                    </a:cubicBezTo>
                    <a:cubicBezTo>
                      <a:pt x="104370" y="161890"/>
                      <a:pt x="101226" y="167786"/>
                      <a:pt x="101226" y="179969"/>
                    </a:cubicBezTo>
                    <a:cubicBezTo>
                      <a:pt x="102012" y="213375"/>
                      <a:pt x="101619" y="246782"/>
                      <a:pt x="101619" y="279795"/>
                    </a:cubicBezTo>
                    <a:cubicBezTo>
                      <a:pt x="157820" y="315166"/>
                      <a:pt x="173541" y="344643"/>
                      <a:pt x="159785" y="388660"/>
                    </a:cubicBezTo>
                    <a:cubicBezTo>
                      <a:pt x="148781" y="424032"/>
                      <a:pt x="115768" y="445648"/>
                      <a:pt x="76466" y="444075"/>
                    </a:cubicBezTo>
                    <a:cubicBezTo>
                      <a:pt x="41095" y="442503"/>
                      <a:pt x="9653" y="416171"/>
                      <a:pt x="2579" y="381979"/>
                    </a:cubicBezTo>
                    <a:cubicBezTo>
                      <a:pt x="-6853" y="337175"/>
                      <a:pt x="10439" y="307306"/>
                      <a:pt x="61924" y="280974"/>
                    </a:cubicBezTo>
                    <a:close/>
                    <a:moveTo>
                      <a:pt x="124414" y="81715"/>
                    </a:moveTo>
                    <a:cubicBezTo>
                      <a:pt x="124021" y="58134"/>
                      <a:pt x="105549" y="39662"/>
                      <a:pt x="81968" y="39662"/>
                    </a:cubicBezTo>
                    <a:cubicBezTo>
                      <a:pt x="58780" y="39662"/>
                      <a:pt x="39916" y="58134"/>
                      <a:pt x="39916" y="82108"/>
                    </a:cubicBezTo>
                    <a:cubicBezTo>
                      <a:pt x="39523" y="106082"/>
                      <a:pt x="59566" y="125733"/>
                      <a:pt x="83540" y="124947"/>
                    </a:cubicBezTo>
                    <a:cubicBezTo>
                      <a:pt x="106335" y="124554"/>
                      <a:pt x="124807" y="105296"/>
                      <a:pt x="124414" y="81715"/>
                    </a:cubicBezTo>
                    <a:close/>
                    <a:moveTo>
                      <a:pt x="81968" y="404774"/>
                    </a:moveTo>
                    <a:cubicBezTo>
                      <a:pt x="105549" y="404774"/>
                      <a:pt x="124021" y="386302"/>
                      <a:pt x="124414" y="362721"/>
                    </a:cubicBezTo>
                    <a:cubicBezTo>
                      <a:pt x="124414" y="338747"/>
                      <a:pt x="106728" y="321062"/>
                      <a:pt x="81968" y="321062"/>
                    </a:cubicBezTo>
                    <a:cubicBezTo>
                      <a:pt x="57601" y="321062"/>
                      <a:pt x="39523" y="338747"/>
                      <a:pt x="39523" y="363114"/>
                    </a:cubicBezTo>
                    <a:cubicBezTo>
                      <a:pt x="39523" y="386695"/>
                      <a:pt x="57994" y="404774"/>
                      <a:pt x="81968" y="4047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50">
                <a:extLst>
                  <a:ext uri="{FF2B5EF4-FFF2-40B4-BE49-F238E27FC236}">
                    <a16:creationId xmlns:a16="http://schemas.microsoft.com/office/drawing/2014/main" id="{35BC1341-3784-5B2B-DCA7-904FD8A5EA7D}"/>
                  </a:ext>
                </a:extLst>
              </p:cNvPr>
              <p:cNvSpPr/>
              <p:nvPr/>
            </p:nvSpPr>
            <p:spPr>
              <a:xfrm>
                <a:off x="6459772" y="4135641"/>
                <a:ext cx="164895" cy="444430"/>
              </a:xfrm>
              <a:custGeom>
                <a:avLst/>
                <a:gdLst>
                  <a:gd name="connsiteX0" fmla="*/ 102109 w 164895"/>
                  <a:gd name="connsiteY0" fmla="*/ 163888 h 444430"/>
                  <a:gd name="connsiteX1" fmla="*/ 101716 w 164895"/>
                  <a:gd name="connsiteY1" fmla="*/ 262928 h 444430"/>
                  <a:gd name="connsiteX2" fmla="*/ 117829 w 164895"/>
                  <a:gd name="connsiteY2" fmla="*/ 288866 h 444430"/>
                  <a:gd name="connsiteX3" fmla="*/ 163812 w 164895"/>
                  <a:gd name="connsiteY3" fmla="*/ 372186 h 444430"/>
                  <a:gd name="connsiteX4" fmla="*/ 95428 w 164895"/>
                  <a:gd name="connsiteY4" fmla="*/ 443321 h 444430"/>
                  <a:gd name="connsiteX5" fmla="*/ 9750 w 164895"/>
                  <a:gd name="connsiteY5" fmla="*/ 400483 h 444430"/>
                  <a:gd name="connsiteX6" fmla="*/ 48266 w 164895"/>
                  <a:gd name="connsiteY6" fmla="*/ 288080 h 444430"/>
                  <a:gd name="connsiteX7" fmla="*/ 62807 w 164895"/>
                  <a:gd name="connsiteY7" fmla="*/ 264893 h 444430"/>
                  <a:gd name="connsiteX8" fmla="*/ 62414 w 164895"/>
                  <a:gd name="connsiteY8" fmla="*/ 163101 h 444430"/>
                  <a:gd name="connsiteX9" fmla="*/ 2676 w 164895"/>
                  <a:gd name="connsiteY9" fmla="*/ 63276 h 444430"/>
                  <a:gd name="connsiteX10" fmla="*/ 82065 w 164895"/>
                  <a:gd name="connsiteY10" fmla="*/ 0 h 444430"/>
                  <a:gd name="connsiteX11" fmla="*/ 162633 w 164895"/>
                  <a:gd name="connsiteY11" fmla="*/ 64455 h 444430"/>
                  <a:gd name="connsiteX12" fmla="*/ 102109 w 164895"/>
                  <a:gd name="connsiteY12" fmla="*/ 163888 h 444430"/>
                  <a:gd name="connsiteX13" fmla="*/ 82065 w 164895"/>
                  <a:gd name="connsiteY13" fmla="*/ 320308 h 444430"/>
                  <a:gd name="connsiteX14" fmla="*/ 39619 w 164895"/>
                  <a:gd name="connsiteY14" fmla="*/ 362360 h 444430"/>
                  <a:gd name="connsiteX15" fmla="*/ 83637 w 164895"/>
                  <a:gd name="connsiteY15" fmla="*/ 405199 h 444430"/>
                  <a:gd name="connsiteX16" fmla="*/ 124904 w 164895"/>
                  <a:gd name="connsiteY16" fmla="*/ 361967 h 444430"/>
                  <a:gd name="connsiteX17" fmla="*/ 82065 w 164895"/>
                  <a:gd name="connsiteY17" fmla="*/ 320308 h 444430"/>
                  <a:gd name="connsiteX18" fmla="*/ 81672 w 164895"/>
                  <a:gd name="connsiteY18" fmla="*/ 40481 h 444430"/>
                  <a:gd name="connsiteX19" fmla="*/ 39619 w 164895"/>
                  <a:gd name="connsiteY19" fmla="*/ 82926 h 444430"/>
                  <a:gd name="connsiteX20" fmla="*/ 82065 w 164895"/>
                  <a:gd name="connsiteY20" fmla="*/ 125372 h 444430"/>
                  <a:gd name="connsiteX21" fmla="*/ 124904 w 164895"/>
                  <a:gd name="connsiteY21" fmla="*/ 81747 h 444430"/>
                  <a:gd name="connsiteX22" fmla="*/ 81672 w 164895"/>
                  <a:gd name="connsiteY22" fmla="*/ 40481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95" h="444430">
                    <a:moveTo>
                      <a:pt x="102109" y="163888"/>
                    </a:moveTo>
                    <a:cubicBezTo>
                      <a:pt x="102109" y="197687"/>
                      <a:pt x="102502" y="230307"/>
                      <a:pt x="101716" y="262928"/>
                    </a:cubicBezTo>
                    <a:cubicBezTo>
                      <a:pt x="101323" y="275897"/>
                      <a:pt x="104467" y="283364"/>
                      <a:pt x="117829" y="288866"/>
                    </a:cubicBezTo>
                    <a:cubicBezTo>
                      <a:pt x="150057" y="302622"/>
                      <a:pt x="168528" y="337993"/>
                      <a:pt x="163812" y="372186"/>
                    </a:cubicBezTo>
                    <a:cubicBezTo>
                      <a:pt x="159096" y="409129"/>
                      <a:pt x="132371" y="436640"/>
                      <a:pt x="95428" y="443321"/>
                    </a:cubicBezTo>
                    <a:cubicBezTo>
                      <a:pt x="62021" y="449217"/>
                      <a:pt x="25864" y="431138"/>
                      <a:pt x="9750" y="400483"/>
                    </a:cubicBezTo>
                    <a:cubicBezTo>
                      <a:pt x="-12259" y="358430"/>
                      <a:pt x="4248" y="307731"/>
                      <a:pt x="48266" y="288080"/>
                    </a:cubicBezTo>
                    <a:cubicBezTo>
                      <a:pt x="60056" y="282971"/>
                      <a:pt x="63200" y="277076"/>
                      <a:pt x="62807" y="264893"/>
                    </a:cubicBezTo>
                    <a:cubicBezTo>
                      <a:pt x="62021" y="230700"/>
                      <a:pt x="62414" y="196901"/>
                      <a:pt x="62414" y="163101"/>
                    </a:cubicBezTo>
                    <a:cubicBezTo>
                      <a:pt x="11322" y="137555"/>
                      <a:pt x="-7542" y="106114"/>
                      <a:pt x="2676" y="63276"/>
                    </a:cubicBezTo>
                    <a:cubicBezTo>
                      <a:pt x="11715" y="25153"/>
                      <a:pt x="43156" y="0"/>
                      <a:pt x="82065" y="0"/>
                    </a:cubicBezTo>
                    <a:cubicBezTo>
                      <a:pt x="121760" y="0"/>
                      <a:pt x="153594" y="25546"/>
                      <a:pt x="162633" y="64455"/>
                    </a:cubicBezTo>
                    <a:cubicBezTo>
                      <a:pt x="172066" y="106900"/>
                      <a:pt x="152022" y="139914"/>
                      <a:pt x="102109" y="163888"/>
                    </a:cubicBezTo>
                    <a:close/>
                    <a:moveTo>
                      <a:pt x="82065" y="320308"/>
                    </a:moveTo>
                    <a:cubicBezTo>
                      <a:pt x="58877" y="320308"/>
                      <a:pt x="39619" y="339172"/>
                      <a:pt x="39619" y="362360"/>
                    </a:cubicBezTo>
                    <a:cubicBezTo>
                      <a:pt x="39226" y="385941"/>
                      <a:pt x="59663" y="405985"/>
                      <a:pt x="83637" y="405199"/>
                    </a:cubicBezTo>
                    <a:cubicBezTo>
                      <a:pt x="106825" y="404413"/>
                      <a:pt x="125297" y="385155"/>
                      <a:pt x="124904" y="361967"/>
                    </a:cubicBezTo>
                    <a:cubicBezTo>
                      <a:pt x="124511" y="338779"/>
                      <a:pt x="105646" y="320308"/>
                      <a:pt x="82065" y="320308"/>
                    </a:cubicBezTo>
                    <a:close/>
                    <a:moveTo>
                      <a:pt x="81672" y="40481"/>
                    </a:moveTo>
                    <a:cubicBezTo>
                      <a:pt x="58091" y="40874"/>
                      <a:pt x="39619" y="59345"/>
                      <a:pt x="39619" y="82926"/>
                    </a:cubicBezTo>
                    <a:cubicBezTo>
                      <a:pt x="39619" y="105721"/>
                      <a:pt x="58877" y="124979"/>
                      <a:pt x="82065" y="125372"/>
                    </a:cubicBezTo>
                    <a:cubicBezTo>
                      <a:pt x="106039" y="125765"/>
                      <a:pt x="125690" y="105721"/>
                      <a:pt x="124904" y="81747"/>
                    </a:cubicBezTo>
                    <a:cubicBezTo>
                      <a:pt x="124511" y="57773"/>
                      <a:pt x="105646" y="40088"/>
                      <a:pt x="81672" y="40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51">
                <a:extLst>
                  <a:ext uri="{FF2B5EF4-FFF2-40B4-BE49-F238E27FC236}">
                    <a16:creationId xmlns:a16="http://schemas.microsoft.com/office/drawing/2014/main" id="{27C2C48B-1C9D-409B-C256-CA9862A8177B}"/>
                  </a:ext>
                </a:extLst>
              </p:cNvPr>
              <p:cNvSpPr/>
              <p:nvPr/>
            </p:nvSpPr>
            <p:spPr>
              <a:xfrm>
                <a:off x="6762923" y="2776589"/>
                <a:ext cx="164329" cy="443736"/>
              </a:xfrm>
              <a:custGeom>
                <a:avLst/>
                <a:gdLst>
                  <a:gd name="connsiteX0" fmla="*/ 61493 w 164329"/>
                  <a:gd name="connsiteY0" fmla="*/ 281404 h 443736"/>
                  <a:gd name="connsiteX1" fmla="*/ 61493 w 164329"/>
                  <a:gd name="connsiteY1" fmla="*/ 162713 h 443736"/>
                  <a:gd name="connsiteX2" fmla="*/ 2540 w 164329"/>
                  <a:gd name="connsiteY2" fmla="*/ 62494 h 443736"/>
                  <a:gd name="connsiteX3" fmla="*/ 80358 w 164329"/>
                  <a:gd name="connsiteY3" fmla="*/ 5 h 443736"/>
                  <a:gd name="connsiteX4" fmla="*/ 161712 w 164329"/>
                  <a:gd name="connsiteY4" fmla="*/ 63280 h 443736"/>
                  <a:gd name="connsiteX5" fmla="*/ 101973 w 164329"/>
                  <a:gd name="connsiteY5" fmla="*/ 163106 h 443736"/>
                  <a:gd name="connsiteX6" fmla="*/ 101973 w 164329"/>
                  <a:gd name="connsiteY6" fmla="*/ 280225 h 443736"/>
                  <a:gd name="connsiteX7" fmla="*/ 161712 w 164329"/>
                  <a:gd name="connsiteY7" fmla="*/ 379658 h 443736"/>
                  <a:gd name="connsiteX8" fmla="*/ 80750 w 164329"/>
                  <a:gd name="connsiteY8" fmla="*/ 443719 h 443736"/>
                  <a:gd name="connsiteX9" fmla="*/ 2147 w 164329"/>
                  <a:gd name="connsiteY9" fmla="*/ 379265 h 443736"/>
                  <a:gd name="connsiteX10" fmla="*/ 61493 w 164329"/>
                  <a:gd name="connsiteY10" fmla="*/ 281404 h 443736"/>
                  <a:gd name="connsiteX11" fmla="*/ 83109 w 164329"/>
                  <a:gd name="connsiteY11" fmla="*/ 319526 h 443736"/>
                  <a:gd name="connsiteX12" fmla="*/ 39484 w 164329"/>
                  <a:gd name="connsiteY12" fmla="*/ 360793 h 443736"/>
                  <a:gd name="connsiteX13" fmla="*/ 81144 w 164329"/>
                  <a:gd name="connsiteY13" fmla="*/ 404418 h 443736"/>
                  <a:gd name="connsiteX14" fmla="*/ 124768 w 164329"/>
                  <a:gd name="connsiteY14" fmla="*/ 362758 h 443736"/>
                  <a:gd name="connsiteX15" fmla="*/ 83109 w 164329"/>
                  <a:gd name="connsiteY15" fmla="*/ 319526 h 443736"/>
                  <a:gd name="connsiteX16" fmla="*/ 81537 w 164329"/>
                  <a:gd name="connsiteY16" fmla="*/ 39699 h 443736"/>
                  <a:gd name="connsiteX17" fmla="*/ 39877 w 164329"/>
                  <a:gd name="connsiteY17" fmla="*/ 82538 h 443736"/>
                  <a:gd name="connsiteX18" fmla="*/ 83109 w 164329"/>
                  <a:gd name="connsiteY18" fmla="*/ 124198 h 443736"/>
                  <a:gd name="connsiteX19" fmla="*/ 124768 w 164329"/>
                  <a:gd name="connsiteY19" fmla="*/ 80966 h 443736"/>
                  <a:gd name="connsiteX20" fmla="*/ 81537 w 164329"/>
                  <a:gd name="connsiteY20" fmla="*/ 39699 h 44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329" h="443736">
                    <a:moveTo>
                      <a:pt x="61493" y="281404"/>
                    </a:moveTo>
                    <a:cubicBezTo>
                      <a:pt x="61493" y="240923"/>
                      <a:pt x="61493" y="201622"/>
                      <a:pt x="61493" y="162713"/>
                    </a:cubicBezTo>
                    <a:cubicBezTo>
                      <a:pt x="11187" y="138346"/>
                      <a:pt x="-7285" y="106905"/>
                      <a:pt x="2540" y="62494"/>
                    </a:cubicBezTo>
                    <a:cubicBezTo>
                      <a:pt x="10401" y="26337"/>
                      <a:pt x="42628" y="398"/>
                      <a:pt x="80358" y="5"/>
                    </a:cubicBezTo>
                    <a:cubicBezTo>
                      <a:pt x="120445" y="-388"/>
                      <a:pt x="152279" y="24372"/>
                      <a:pt x="161712" y="63280"/>
                    </a:cubicBezTo>
                    <a:cubicBezTo>
                      <a:pt x="171930" y="104940"/>
                      <a:pt x="152279" y="137953"/>
                      <a:pt x="101973" y="163106"/>
                    </a:cubicBezTo>
                    <a:cubicBezTo>
                      <a:pt x="101973" y="202015"/>
                      <a:pt x="101973" y="241316"/>
                      <a:pt x="101973" y="280225"/>
                    </a:cubicBezTo>
                    <a:cubicBezTo>
                      <a:pt x="152279" y="305378"/>
                      <a:pt x="171930" y="337998"/>
                      <a:pt x="161712" y="379658"/>
                    </a:cubicBezTo>
                    <a:cubicBezTo>
                      <a:pt x="152279" y="418566"/>
                      <a:pt x="120052" y="444505"/>
                      <a:pt x="80750" y="443719"/>
                    </a:cubicBezTo>
                    <a:cubicBezTo>
                      <a:pt x="42235" y="442933"/>
                      <a:pt x="9615" y="416601"/>
                      <a:pt x="2147" y="379265"/>
                    </a:cubicBezTo>
                    <a:cubicBezTo>
                      <a:pt x="-6499" y="335640"/>
                      <a:pt x="12366" y="303413"/>
                      <a:pt x="61493" y="281404"/>
                    </a:cubicBezTo>
                    <a:close/>
                    <a:moveTo>
                      <a:pt x="83109" y="319526"/>
                    </a:moveTo>
                    <a:cubicBezTo>
                      <a:pt x="59528" y="318740"/>
                      <a:pt x="40270" y="337212"/>
                      <a:pt x="39484" y="360793"/>
                    </a:cubicBezTo>
                    <a:cubicBezTo>
                      <a:pt x="38698" y="384374"/>
                      <a:pt x="57170" y="403632"/>
                      <a:pt x="81144" y="404418"/>
                    </a:cubicBezTo>
                    <a:cubicBezTo>
                      <a:pt x="104331" y="405204"/>
                      <a:pt x="123982" y="386732"/>
                      <a:pt x="124768" y="362758"/>
                    </a:cubicBezTo>
                    <a:cubicBezTo>
                      <a:pt x="125554" y="339570"/>
                      <a:pt x="107083" y="320312"/>
                      <a:pt x="83109" y="319526"/>
                    </a:cubicBezTo>
                    <a:close/>
                    <a:moveTo>
                      <a:pt x="81537" y="39699"/>
                    </a:moveTo>
                    <a:cubicBezTo>
                      <a:pt x="57563" y="40092"/>
                      <a:pt x="39484" y="58957"/>
                      <a:pt x="39877" y="82538"/>
                    </a:cubicBezTo>
                    <a:cubicBezTo>
                      <a:pt x="40270" y="105726"/>
                      <a:pt x="59921" y="124591"/>
                      <a:pt x="83109" y="124198"/>
                    </a:cubicBezTo>
                    <a:cubicBezTo>
                      <a:pt x="106296" y="123805"/>
                      <a:pt x="125161" y="104547"/>
                      <a:pt x="124768" y="80966"/>
                    </a:cubicBezTo>
                    <a:cubicBezTo>
                      <a:pt x="124375" y="57385"/>
                      <a:pt x="105510" y="39306"/>
                      <a:pt x="81537" y="39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1</a:t>
            </a:r>
            <a:endParaRPr lang="en-US" sz="4000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73A8A6-B4E1-D9C5-EBB6-70BE83FC7051}"/>
              </a:ext>
            </a:extLst>
          </p:cNvPr>
          <p:cNvSpPr txBox="1"/>
          <p:nvPr/>
        </p:nvSpPr>
        <p:spPr>
          <a:xfrm>
            <a:off x="1645920" y="137863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D1902DB-ADDF-08D9-9842-D9F0FB48C1F4}"/>
              </a:ext>
            </a:extLst>
          </p:cNvPr>
          <p:cNvSpPr/>
          <p:nvPr/>
        </p:nvSpPr>
        <p:spPr>
          <a:xfrm>
            <a:off x="2274618" y="1494049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795C46-5E2E-48D2-387D-6D5E8854B5E1}"/>
              </a:ext>
            </a:extLst>
          </p:cNvPr>
          <p:cNvSpPr txBox="1"/>
          <p:nvPr/>
        </p:nvSpPr>
        <p:spPr>
          <a:xfrm>
            <a:off x="2870833" y="1378634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%37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65663B68-5475-D8B0-1E86-394D615D2640}"/>
              </a:ext>
            </a:extLst>
          </p:cNvPr>
          <p:cNvSpPr/>
          <p:nvPr/>
        </p:nvSpPr>
        <p:spPr>
          <a:xfrm>
            <a:off x="4350264" y="741731"/>
            <a:ext cx="249871" cy="1786597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4F5209-D578-AB22-37E7-C631BAB910E5}"/>
              </a:ext>
            </a:extLst>
          </p:cNvPr>
          <p:cNvSpPr txBox="1"/>
          <p:nvPr/>
        </p:nvSpPr>
        <p:spPr>
          <a:xfrm>
            <a:off x="4742157" y="741731"/>
            <a:ext cx="83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d=1.18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40AB6F-DD16-52B4-F3AA-8F24983DD1A3}"/>
              </a:ext>
            </a:extLst>
          </p:cNvPr>
          <p:cNvSpPr txBox="1"/>
          <p:nvPr/>
        </p:nvSpPr>
        <p:spPr>
          <a:xfrm>
            <a:off x="5525003" y="64718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100" baseline="-25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g/cm</a:t>
            </a:r>
            <a:r>
              <a:rPr lang="en-US" sz="2400" kern="100" baseline="30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AC70FA-0373-68D5-1444-0A741C54374A}"/>
              </a:ext>
            </a:extLst>
          </p:cNvPr>
          <p:cNvSpPr txBox="1"/>
          <p:nvPr/>
        </p:nvSpPr>
        <p:spPr>
          <a:xfrm>
            <a:off x="4750912" y="1319559"/>
            <a:ext cx="3071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)=1+35.5=36.5 g/mol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9954F4-7949-9296-B7ED-E458A82CBB15}"/>
              </a:ext>
            </a:extLst>
          </p:cNvPr>
          <p:cNvSpPr txBox="1"/>
          <p:nvPr/>
        </p:nvSpPr>
        <p:spPr>
          <a:xfrm>
            <a:off x="4742157" y="204283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a=%37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/>
              <p:nvPr/>
            </p:nvSpPr>
            <p:spPr>
              <a:xfrm>
                <a:off x="1289173" y="3070480"/>
                <a:ext cx="1581660" cy="99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C</a:t>
                </a:r>
                <a:r>
                  <a:rPr lang="en-US" sz="2400" b="1" kern="1200" baseline="-250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M</a:t>
                </a:r>
                <a:r>
                  <a:rPr lang="en-US" sz="2400" b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=</a:t>
                </a:r>
                <a:r>
                  <a:rPr lang="en-US" sz="2400" b="1" i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𝟏𝟎𝐚𝐝</m:t>
                        </m:r>
                      </m:num>
                      <m:den>
                        <m:r>
                          <a:rPr lang="en-US" sz="24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𝐌</m:t>
                        </m:r>
                      </m:den>
                    </m:f>
                  </m:oMath>
                </a14:m>
                <a:endParaRPr lang="en-US" sz="2400" b="1" i="1" kern="1200" dirty="0">
                  <a:solidFill>
                    <a:schemeClr val="dk1"/>
                  </a:solidFill>
                  <a:effectLst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b="1" kern="1200" dirty="0">
                  <a:solidFill>
                    <a:schemeClr val="dk1"/>
                  </a:solidFill>
                  <a:effectLst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73" y="3070480"/>
                <a:ext cx="1581660" cy="998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/>
              <p:nvPr/>
            </p:nvSpPr>
            <p:spPr>
              <a:xfrm>
                <a:off x="2657867" y="3104940"/>
                <a:ext cx="2784160" cy="901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kern="100" baseline="30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0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𝟑𝟕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endParaRPr lang="en-US" sz="2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67" y="3104940"/>
                <a:ext cx="2784160" cy="901081"/>
              </a:xfrm>
              <a:prstGeom prst="rect">
                <a:avLst/>
              </a:prstGeom>
              <a:blipFill>
                <a:blip r:embed="rId3"/>
                <a:stretch>
                  <a:fillRect l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A76814B-CCE8-CDFA-8F0A-A901B1786030}"/>
              </a:ext>
            </a:extLst>
          </p:cNvPr>
          <p:cNvSpPr txBox="1"/>
          <p:nvPr/>
        </p:nvSpPr>
        <p:spPr>
          <a:xfrm>
            <a:off x="-616419" y="424251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M1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=C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2400" b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B8FB7A12-EDD4-D833-0F06-B18148F2D495}"/>
              </a:ext>
            </a:extLst>
          </p:cNvPr>
          <p:cNvSpPr/>
          <p:nvPr/>
        </p:nvSpPr>
        <p:spPr>
          <a:xfrm>
            <a:off x="3678982" y="1508957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4FBE0746-257D-6701-7C7F-62914CC56C85}"/>
              </a:ext>
            </a:extLst>
          </p:cNvPr>
          <p:cNvSpPr/>
          <p:nvPr/>
        </p:nvSpPr>
        <p:spPr>
          <a:xfrm>
            <a:off x="3471592" y="4396047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7FE028-712E-DD85-ED76-EB866AE52087}"/>
                  </a:ext>
                </a:extLst>
              </p:cNvPr>
              <p:cNvSpPr txBox="1"/>
              <p:nvPr/>
            </p:nvSpPr>
            <p:spPr>
              <a:xfrm>
                <a:off x="3939234" y="4278256"/>
                <a:ext cx="2668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12M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7FE028-712E-DD85-ED76-EB866AE52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34" y="4278256"/>
                <a:ext cx="2668487" cy="400110"/>
              </a:xfrm>
              <a:prstGeom prst="rect">
                <a:avLst/>
              </a:prstGeom>
              <a:blipFill>
                <a:blip r:embed="rId4"/>
                <a:stretch>
                  <a:fillRect l="-228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C3D6A867-F7B9-89C3-8D75-29D1A598AF1F}"/>
              </a:ext>
            </a:extLst>
          </p:cNvPr>
          <p:cNvSpPr txBox="1"/>
          <p:nvPr/>
        </p:nvSpPr>
        <p:spPr>
          <a:xfrm>
            <a:off x="4049947" y="5055276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X=12.5ml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12D9A3-4A7F-AAE7-3656-BE2EDC34BACB}"/>
              </a:ext>
            </a:extLst>
          </p:cNvPr>
          <p:cNvSpPr/>
          <p:nvPr/>
        </p:nvSpPr>
        <p:spPr>
          <a:xfrm>
            <a:off x="4049947" y="5066690"/>
            <a:ext cx="1717807" cy="47175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69">
            <a:extLst>
              <a:ext uri="{FF2B5EF4-FFF2-40B4-BE49-F238E27FC236}">
                <a16:creationId xmlns:a16="http://schemas.microsoft.com/office/drawing/2014/main" id="{0A579366-F04C-8628-D885-531C3FD67EB2}"/>
              </a:ext>
            </a:extLst>
          </p:cNvPr>
          <p:cNvGrpSpPr/>
          <p:nvPr/>
        </p:nvGrpSpPr>
        <p:grpSpPr>
          <a:xfrm>
            <a:off x="9395134" y="3300865"/>
            <a:ext cx="2647732" cy="3018632"/>
            <a:chOff x="4183270" y="1308080"/>
            <a:chExt cx="3277367" cy="3736468"/>
          </a:xfrm>
        </p:grpSpPr>
        <p:sp>
          <p:nvSpPr>
            <p:cNvPr id="5" name="Freeform: Shape 46">
              <a:extLst>
                <a:ext uri="{FF2B5EF4-FFF2-40B4-BE49-F238E27FC236}">
                  <a16:creationId xmlns:a16="http://schemas.microsoft.com/office/drawing/2014/main" id="{7EB6E763-009D-EA42-485D-371597EB0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70" y="1308080"/>
              <a:ext cx="3277367" cy="3736468"/>
            </a:xfrm>
            <a:custGeom>
              <a:avLst/>
              <a:gdLst>
                <a:gd name="connsiteX0" fmla="*/ 1166643 w 2264026"/>
                <a:gd name="connsiteY0" fmla="*/ 0 h 2581176"/>
                <a:gd name="connsiteX1" fmla="*/ 1265146 w 2264026"/>
                <a:gd name="connsiteY1" fmla="*/ 795 h 2581176"/>
                <a:gd name="connsiteX2" fmla="*/ 1357492 w 2264026"/>
                <a:gd name="connsiteY2" fmla="*/ 7949 h 2581176"/>
                <a:gd name="connsiteX3" fmla="*/ 1445222 w 2264026"/>
                <a:gd name="connsiteY3" fmla="*/ 19874 h 2581176"/>
                <a:gd name="connsiteX4" fmla="*/ 1529103 w 2264026"/>
                <a:gd name="connsiteY4" fmla="*/ 37362 h 2581176"/>
                <a:gd name="connsiteX5" fmla="*/ 1609136 w 2264026"/>
                <a:gd name="connsiteY5" fmla="*/ 58826 h 2581176"/>
                <a:gd name="connsiteX6" fmla="*/ 1683013 w 2264026"/>
                <a:gd name="connsiteY6" fmla="*/ 86649 h 2581176"/>
                <a:gd name="connsiteX7" fmla="*/ 1754582 w 2264026"/>
                <a:gd name="connsiteY7" fmla="*/ 116857 h 2581176"/>
                <a:gd name="connsiteX8" fmla="*/ 1819994 w 2264026"/>
                <a:gd name="connsiteY8" fmla="*/ 152629 h 2581176"/>
                <a:gd name="connsiteX9" fmla="*/ 1881558 w 2264026"/>
                <a:gd name="connsiteY9" fmla="*/ 193171 h 2581176"/>
                <a:gd name="connsiteX10" fmla="*/ 1940814 w 2264026"/>
                <a:gd name="connsiteY10" fmla="*/ 238483 h 2581176"/>
                <a:gd name="connsiteX11" fmla="*/ 1993913 w 2264026"/>
                <a:gd name="connsiteY11" fmla="*/ 286974 h 2581176"/>
                <a:gd name="connsiteX12" fmla="*/ 2042395 w 2264026"/>
                <a:gd name="connsiteY12" fmla="*/ 341031 h 2581176"/>
                <a:gd name="connsiteX13" fmla="*/ 2087798 w 2264026"/>
                <a:gd name="connsiteY13" fmla="*/ 397471 h 2581176"/>
                <a:gd name="connsiteX14" fmla="*/ 2127815 w 2264026"/>
                <a:gd name="connsiteY14" fmla="*/ 457886 h 2581176"/>
                <a:gd name="connsiteX15" fmla="*/ 2164754 w 2264026"/>
                <a:gd name="connsiteY15" fmla="*/ 521482 h 2581176"/>
                <a:gd name="connsiteX16" fmla="*/ 2189380 w 2264026"/>
                <a:gd name="connsiteY16" fmla="*/ 574743 h 2581176"/>
                <a:gd name="connsiteX17" fmla="*/ 2210927 w 2264026"/>
                <a:gd name="connsiteY17" fmla="*/ 634364 h 2581176"/>
                <a:gd name="connsiteX18" fmla="*/ 2230166 w 2264026"/>
                <a:gd name="connsiteY18" fmla="*/ 699549 h 2581176"/>
                <a:gd name="connsiteX19" fmla="*/ 2245557 w 2264026"/>
                <a:gd name="connsiteY19" fmla="*/ 770299 h 2581176"/>
                <a:gd name="connsiteX20" fmla="*/ 2257100 w 2264026"/>
                <a:gd name="connsiteY20" fmla="*/ 842638 h 2581176"/>
                <a:gd name="connsiteX21" fmla="*/ 2262487 w 2264026"/>
                <a:gd name="connsiteY21" fmla="*/ 917363 h 2581176"/>
                <a:gd name="connsiteX22" fmla="*/ 2264026 w 2264026"/>
                <a:gd name="connsiteY22" fmla="*/ 993678 h 2581176"/>
                <a:gd name="connsiteX23" fmla="*/ 2259409 w 2264026"/>
                <a:gd name="connsiteY23" fmla="*/ 1069197 h 2581176"/>
                <a:gd name="connsiteX24" fmla="*/ 2250174 w 2264026"/>
                <a:gd name="connsiteY24" fmla="*/ 1143127 h 2581176"/>
                <a:gd name="connsiteX25" fmla="*/ 2233244 w 2264026"/>
                <a:gd name="connsiteY25" fmla="*/ 1215467 h 2581176"/>
                <a:gd name="connsiteX26" fmla="*/ 2210927 w 2264026"/>
                <a:gd name="connsiteY26" fmla="*/ 1277471 h 2581176"/>
                <a:gd name="connsiteX27" fmla="*/ 2183993 w 2264026"/>
                <a:gd name="connsiteY27" fmla="*/ 1335503 h 2581176"/>
                <a:gd name="connsiteX28" fmla="*/ 2151672 w 2264026"/>
                <a:gd name="connsiteY28" fmla="*/ 1388764 h 2581176"/>
                <a:gd name="connsiteX29" fmla="*/ 2118581 w 2264026"/>
                <a:gd name="connsiteY29" fmla="*/ 1440435 h 2581176"/>
                <a:gd name="connsiteX30" fmla="*/ 2081642 w 2264026"/>
                <a:gd name="connsiteY30" fmla="*/ 1491311 h 2581176"/>
                <a:gd name="connsiteX31" fmla="*/ 2045473 w 2264026"/>
                <a:gd name="connsiteY31" fmla="*/ 1539008 h 2581176"/>
                <a:gd name="connsiteX32" fmla="*/ 2009304 w 2264026"/>
                <a:gd name="connsiteY32" fmla="*/ 1588294 h 2581176"/>
                <a:gd name="connsiteX33" fmla="*/ 1973904 w 2264026"/>
                <a:gd name="connsiteY33" fmla="*/ 1637580 h 2581176"/>
                <a:gd name="connsiteX34" fmla="*/ 1950049 w 2264026"/>
                <a:gd name="connsiteY34" fmla="*/ 1677327 h 2581176"/>
                <a:gd name="connsiteX35" fmla="*/ 1930810 w 2264026"/>
                <a:gd name="connsiteY35" fmla="*/ 1722639 h 2581176"/>
                <a:gd name="connsiteX36" fmla="*/ 1915418 w 2264026"/>
                <a:gd name="connsiteY36" fmla="*/ 1770336 h 2581176"/>
                <a:gd name="connsiteX37" fmla="*/ 1903106 w 2264026"/>
                <a:gd name="connsiteY37" fmla="*/ 1822007 h 2581176"/>
                <a:gd name="connsiteX38" fmla="*/ 1901567 w 2264026"/>
                <a:gd name="connsiteY38" fmla="*/ 1846650 h 2581176"/>
                <a:gd name="connsiteX39" fmla="*/ 1903106 w 2264026"/>
                <a:gd name="connsiteY39" fmla="*/ 1876063 h 2581176"/>
                <a:gd name="connsiteX40" fmla="*/ 1906953 w 2264026"/>
                <a:gd name="connsiteY40" fmla="*/ 1911835 h 2581176"/>
                <a:gd name="connsiteX41" fmla="*/ 1912340 w 2264026"/>
                <a:gd name="connsiteY41" fmla="*/ 1949197 h 2581176"/>
                <a:gd name="connsiteX42" fmla="*/ 1920805 w 2264026"/>
                <a:gd name="connsiteY42" fmla="*/ 1989739 h 2581176"/>
                <a:gd name="connsiteX43" fmla="*/ 1930810 w 2264026"/>
                <a:gd name="connsiteY43" fmla="*/ 2030282 h 2581176"/>
                <a:gd name="connsiteX44" fmla="*/ 1940814 w 2264026"/>
                <a:gd name="connsiteY44" fmla="*/ 2069234 h 2581176"/>
                <a:gd name="connsiteX45" fmla="*/ 1951588 w 2264026"/>
                <a:gd name="connsiteY45" fmla="*/ 2106596 h 2581176"/>
                <a:gd name="connsiteX46" fmla="*/ 1961592 w 2264026"/>
                <a:gd name="connsiteY46" fmla="*/ 2139983 h 2581176"/>
                <a:gd name="connsiteX47" fmla="*/ 1971596 w 2264026"/>
                <a:gd name="connsiteY47" fmla="*/ 2169396 h 2581176"/>
                <a:gd name="connsiteX48" fmla="*/ 1980061 w 2264026"/>
                <a:gd name="connsiteY48" fmla="*/ 2190860 h 2581176"/>
                <a:gd name="connsiteX49" fmla="*/ 1992374 w 2264026"/>
                <a:gd name="connsiteY49" fmla="*/ 2222658 h 2581176"/>
                <a:gd name="connsiteX50" fmla="*/ 2003917 w 2264026"/>
                <a:gd name="connsiteY50" fmla="*/ 2261609 h 2581176"/>
                <a:gd name="connsiteX51" fmla="*/ 2016230 w 2264026"/>
                <a:gd name="connsiteY51" fmla="*/ 2305332 h 2581176"/>
                <a:gd name="connsiteX52" fmla="*/ 2028543 w 2264026"/>
                <a:gd name="connsiteY52" fmla="*/ 2349848 h 2581176"/>
                <a:gd name="connsiteX53" fmla="*/ 2042395 w 2264026"/>
                <a:gd name="connsiteY53" fmla="*/ 2390390 h 2581176"/>
                <a:gd name="connsiteX54" fmla="*/ 2057017 w 2264026"/>
                <a:gd name="connsiteY54" fmla="*/ 2426163 h 2581176"/>
                <a:gd name="connsiteX55" fmla="*/ 1925423 w 2264026"/>
                <a:gd name="connsiteY55" fmla="*/ 2469885 h 2581176"/>
                <a:gd name="connsiteX56" fmla="*/ 1797677 w 2264026"/>
                <a:gd name="connsiteY56" fmla="*/ 2507246 h 2581176"/>
                <a:gd name="connsiteX57" fmla="*/ 1676088 w 2264026"/>
                <a:gd name="connsiteY57" fmla="*/ 2537455 h 2581176"/>
                <a:gd name="connsiteX58" fmla="*/ 1557576 w 2264026"/>
                <a:gd name="connsiteY58" fmla="*/ 2559712 h 2581176"/>
                <a:gd name="connsiteX59" fmla="*/ 1442143 w 2264026"/>
                <a:gd name="connsiteY59" fmla="*/ 2575612 h 2581176"/>
                <a:gd name="connsiteX60" fmla="*/ 1330558 w 2264026"/>
                <a:gd name="connsiteY60" fmla="*/ 2581176 h 2581176"/>
                <a:gd name="connsiteX61" fmla="*/ 1221282 w 2264026"/>
                <a:gd name="connsiteY61" fmla="*/ 2579586 h 2581176"/>
                <a:gd name="connsiteX62" fmla="*/ 1115083 w 2264026"/>
                <a:gd name="connsiteY62" fmla="*/ 2569252 h 2581176"/>
                <a:gd name="connsiteX63" fmla="*/ 1010424 w 2264026"/>
                <a:gd name="connsiteY63" fmla="*/ 2550968 h 2581176"/>
                <a:gd name="connsiteX64" fmla="*/ 1005806 w 2264026"/>
                <a:gd name="connsiteY64" fmla="*/ 2524735 h 2581176"/>
                <a:gd name="connsiteX65" fmla="*/ 1000420 w 2264026"/>
                <a:gd name="connsiteY65" fmla="*/ 2494527 h 2581176"/>
                <a:gd name="connsiteX66" fmla="*/ 993494 w 2264026"/>
                <a:gd name="connsiteY66" fmla="*/ 2457960 h 2581176"/>
                <a:gd name="connsiteX67" fmla="*/ 988107 w 2264026"/>
                <a:gd name="connsiteY67" fmla="*/ 2419008 h 2581176"/>
                <a:gd name="connsiteX68" fmla="*/ 980411 w 2264026"/>
                <a:gd name="connsiteY68" fmla="*/ 2376876 h 2581176"/>
                <a:gd name="connsiteX69" fmla="*/ 972715 w 2264026"/>
                <a:gd name="connsiteY69" fmla="*/ 2333949 h 2581176"/>
                <a:gd name="connsiteX70" fmla="*/ 964250 w 2264026"/>
                <a:gd name="connsiteY70" fmla="*/ 2291817 h 2581176"/>
                <a:gd name="connsiteX71" fmla="*/ 954247 w 2264026"/>
                <a:gd name="connsiteY71" fmla="*/ 2251275 h 2581176"/>
                <a:gd name="connsiteX72" fmla="*/ 944242 w 2264026"/>
                <a:gd name="connsiteY72" fmla="*/ 2212323 h 2581176"/>
                <a:gd name="connsiteX73" fmla="*/ 931929 w 2264026"/>
                <a:gd name="connsiteY73" fmla="*/ 2178141 h 2581176"/>
                <a:gd name="connsiteX74" fmla="*/ 918847 w 2264026"/>
                <a:gd name="connsiteY74" fmla="*/ 2148728 h 2581176"/>
                <a:gd name="connsiteX75" fmla="*/ 904995 w 2264026"/>
                <a:gd name="connsiteY75" fmla="*/ 2125675 h 2581176"/>
                <a:gd name="connsiteX76" fmla="*/ 889604 w 2264026"/>
                <a:gd name="connsiteY76" fmla="*/ 2111366 h 2581176"/>
                <a:gd name="connsiteX77" fmla="*/ 872674 w 2264026"/>
                <a:gd name="connsiteY77" fmla="*/ 2104211 h 2581176"/>
                <a:gd name="connsiteX78" fmla="*/ 853435 w 2264026"/>
                <a:gd name="connsiteY78" fmla="*/ 2101031 h 2581176"/>
                <a:gd name="connsiteX79" fmla="*/ 831118 w 2264026"/>
                <a:gd name="connsiteY79" fmla="*/ 2102622 h 2581176"/>
                <a:gd name="connsiteX80" fmla="*/ 808801 w 2264026"/>
                <a:gd name="connsiteY80" fmla="*/ 2105801 h 2581176"/>
                <a:gd name="connsiteX81" fmla="*/ 788023 w 2264026"/>
                <a:gd name="connsiteY81" fmla="*/ 2111366 h 2581176"/>
                <a:gd name="connsiteX82" fmla="*/ 768014 w 2264026"/>
                <a:gd name="connsiteY82" fmla="*/ 2116930 h 2581176"/>
                <a:gd name="connsiteX83" fmla="*/ 749545 w 2264026"/>
                <a:gd name="connsiteY83" fmla="*/ 2122494 h 2581176"/>
                <a:gd name="connsiteX84" fmla="*/ 735693 w 2264026"/>
                <a:gd name="connsiteY84" fmla="*/ 2127264 h 2581176"/>
                <a:gd name="connsiteX85" fmla="*/ 702602 w 2264026"/>
                <a:gd name="connsiteY85" fmla="*/ 2138394 h 2581176"/>
                <a:gd name="connsiteX86" fmla="*/ 664894 w 2264026"/>
                <a:gd name="connsiteY86" fmla="*/ 2148728 h 2581176"/>
                <a:gd name="connsiteX87" fmla="*/ 622569 w 2264026"/>
                <a:gd name="connsiteY87" fmla="*/ 2157472 h 2581176"/>
                <a:gd name="connsiteX88" fmla="*/ 577935 w 2264026"/>
                <a:gd name="connsiteY88" fmla="*/ 2163037 h 2581176"/>
                <a:gd name="connsiteX89" fmla="*/ 533301 w 2264026"/>
                <a:gd name="connsiteY89" fmla="*/ 2167807 h 2581176"/>
                <a:gd name="connsiteX90" fmla="*/ 487897 w 2264026"/>
                <a:gd name="connsiteY90" fmla="*/ 2169396 h 2581176"/>
                <a:gd name="connsiteX91" fmla="*/ 444802 w 2264026"/>
                <a:gd name="connsiteY91" fmla="*/ 2166217 h 2581176"/>
                <a:gd name="connsiteX92" fmla="*/ 404016 w 2264026"/>
                <a:gd name="connsiteY92" fmla="*/ 2159062 h 2581176"/>
                <a:gd name="connsiteX93" fmla="*/ 381699 w 2264026"/>
                <a:gd name="connsiteY93" fmla="*/ 2153498 h 2581176"/>
                <a:gd name="connsiteX94" fmla="*/ 359382 w 2264026"/>
                <a:gd name="connsiteY94" fmla="*/ 2143163 h 2581176"/>
                <a:gd name="connsiteX95" fmla="*/ 337064 w 2264026"/>
                <a:gd name="connsiteY95" fmla="*/ 2131239 h 2581176"/>
                <a:gd name="connsiteX96" fmla="*/ 317826 w 2264026"/>
                <a:gd name="connsiteY96" fmla="*/ 2116930 h 2581176"/>
                <a:gd name="connsiteX97" fmla="*/ 297818 w 2264026"/>
                <a:gd name="connsiteY97" fmla="*/ 2099441 h 2581176"/>
                <a:gd name="connsiteX98" fmla="*/ 282426 w 2264026"/>
                <a:gd name="connsiteY98" fmla="*/ 2081158 h 2581176"/>
                <a:gd name="connsiteX99" fmla="*/ 271652 w 2264026"/>
                <a:gd name="connsiteY99" fmla="*/ 2058105 h 2581176"/>
                <a:gd name="connsiteX100" fmla="*/ 263187 w 2264026"/>
                <a:gd name="connsiteY100" fmla="*/ 2031871 h 2581176"/>
                <a:gd name="connsiteX101" fmla="*/ 260109 w 2264026"/>
                <a:gd name="connsiteY101" fmla="*/ 2003254 h 2581176"/>
                <a:gd name="connsiteX102" fmla="*/ 263187 w 2264026"/>
                <a:gd name="connsiteY102" fmla="*/ 1971456 h 2581176"/>
                <a:gd name="connsiteX103" fmla="*/ 267035 w 2264026"/>
                <a:gd name="connsiteY103" fmla="*/ 1949197 h 2581176"/>
                <a:gd name="connsiteX104" fmla="*/ 272422 w 2264026"/>
                <a:gd name="connsiteY104" fmla="*/ 1924554 h 2581176"/>
                <a:gd name="connsiteX105" fmla="*/ 278579 w 2264026"/>
                <a:gd name="connsiteY105" fmla="*/ 1899116 h 2581176"/>
                <a:gd name="connsiteX106" fmla="*/ 280887 w 2264026"/>
                <a:gd name="connsiteY106" fmla="*/ 1874473 h 2581176"/>
                <a:gd name="connsiteX107" fmla="*/ 280887 w 2264026"/>
                <a:gd name="connsiteY107" fmla="*/ 1848240 h 2581176"/>
                <a:gd name="connsiteX108" fmla="*/ 273961 w 2264026"/>
                <a:gd name="connsiteY108" fmla="*/ 1825187 h 2581176"/>
                <a:gd name="connsiteX109" fmla="*/ 267035 w 2264026"/>
                <a:gd name="connsiteY109" fmla="*/ 1812467 h 2581176"/>
                <a:gd name="connsiteX110" fmla="*/ 254722 w 2264026"/>
                <a:gd name="connsiteY110" fmla="*/ 1800544 h 2581176"/>
                <a:gd name="connsiteX111" fmla="*/ 241640 w 2264026"/>
                <a:gd name="connsiteY111" fmla="*/ 1791799 h 2581176"/>
                <a:gd name="connsiteX112" fmla="*/ 227788 w 2264026"/>
                <a:gd name="connsiteY112" fmla="*/ 1784644 h 2581176"/>
                <a:gd name="connsiteX113" fmla="*/ 213936 w 2264026"/>
                <a:gd name="connsiteY113" fmla="*/ 1774310 h 2581176"/>
                <a:gd name="connsiteX114" fmla="*/ 203163 w 2264026"/>
                <a:gd name="connsiteY114" fmla="*/ 1763181 h 2581176"/>
                <a:gd name="connsiteX115" fmla="*/ 194697 w 2264026"/>
                <a:gd name="connsiteY115" fmla="*/ 1748872 h 2581176"/>
                <a:gd name="connsiteX116" fmla="*/ 191619 w 2264026"/>
                <a:gd name="connsiteY116" fmla="*/ 1732974 h 2581176"/>
                <a:gd name="connsiteX117" fmla="*/ 193158 w 2264026"/>
                <a:gd name="connsiteY117" fmla="*/ 1717074 h 2581176"/>
                <a:gd name="connsiteX118" fmla="*/ 198545 w 2264026"/>
                <a:gd name="connsiteY118" fmla="*/ 1701970 h 2581176"/>
                <a:gd name="connsiteX119" fmla="*/ 205471 w 2264026"/>
                <a:gd name="connsiteY119" fmla="*/ 1689251 h 2581176"/>
                <a:gd name="connsiteX120" fmla="*/ 210088 w 2264026"/>
                <a:gd name="connsiteY120" fmla="*/ 1676532 h 2581176"/>
                <a:gd name="connsiteX121" fmla="*/ 187771 w 2264026"/>
                <a:gd name="connsiteY121" fmla="*/ 1660634 h 2581176"/>
                <a:gd name="connsiteX122" fmla="*/ 172380 w 2264026"/>
                <a:gd name="connsiteY122" fmla="*/ 1644735 h 2581176"/>
                <a:gd name="connsiteX123" fmla="*/ 163915 w 2264026"/>
                <a:gd name="connsiteY123" fmla="*/ 1628836 h 2581176"/>
                <a:gd name="connsiteX124" fmla="*/ 162376 w 2264026"/>
                <a:gd name="connsiteY124" fmla="*/ 1611347 h 2581176"/>
                <a:gd name="connsiteX125" fmla="*/ 164684 w 2264026"/>
                <a:gd name="connsiteY125" fmla="*/ 1595449 h 2581176"/>
                <a:gd name="connsiteX126" fmla="*/ 170841 w 2264026"/>
                <a:gd name="connsiteY126" fmla="*/ 1577960 h 2581176"/>
                <a:gd name="connsiteX127" fmla="*/ 179306 w 2264026"/>
                <a:gd name="connsiteY127" fmla="*/ 1560471 h 2581176"/>
                <a:gd name="connsiteX128" fmla="*/ 188541 w 2264026"/>
                <a:gd name="connsiteY128" fmla="*/ 1542983 h 2581176"/>
                <a:gd name="connsiteX129" fmla="*/ 197006 w 2264026"/>
                <a:gd name="connsiteY129" fmla="*/ 1524698 h 2581176"/>
                <a:gd name="connsiteX130" fmla="*/ 205471 w 2264026"/>
                <a:gd name="connsiteY130" fmla="*/ 1507210 h 2581176"/>
                <a:gd name="connsiteX131" fmla="*/ 210088 w 2264026"/>
                <a:gd name="connsiteY131" fmla="*/ 1488132 h 2581176"/>
                <a:gd name="connsiteX132" fmla="*/ 194697 w 2264026"/>
                <a:gd name="connsiteY132" fmla="*/ 1473822 h 2581176"/>
                <a:gd name="connsiteX133" fmla="*/ 173149 w 2264026"/>
                <a:gd name="connsiteY133" fmla="*/ 1462693 h 2581176"/>
                <a:gd name="connsiteX134" fmla="*/ 149294 w 2264026"/>
                <a:gd name="connsiteY134" fmla="*/ 1452359 h 2581176"/>
                <a:gd name="connsiteX135" fmla="*/ 124668 w 2264026"/>
                <a:gd name="connsiteY135" fmla="*/ 1443615 h 2581176"/>
                <a:gd name="connsiteX136" fmla="*/ 99272 w 2264026"/>
                <a:gd name="connsiteY136" fmla="*/ 1434870 h 2581176"/>
                <a:gd name="connsiteX137" fmla="*/ 73877 w 2264026"/>
                <a:gd name="connsiteY137" fmla="*/ 1426126 h 2581176"/>
                <a:gd name="connsiteX138" fmla="*/ 50021 w 2264026"/>
                <a:gd name="connsiteY138" fmla="*/ 1415792 h 2581176"/>
                <a:gd name="connsiteX139" fmla="*/ 30783 w 2264026"/>
                <a:gd name="connsiteY139" fmla="*/ 1404662 h 2581176"/>
                <a:gd name="connsiteX140" fmla="*/ 13852 w 2264026"/>
                <a:gd name="connsiteY140" fmla="*/ 1388764 h 2581176"/>
                <a:gd name="connsiteX141" fmla="*/ 3848 w 2264026"/>
                <a:gd name="connsiteY141" fmla="*/ 1369685 h 2581176"/>
                <a:gd name="connsiteX142" fmla="*/ 0 w 2264026"/>
                <a:gd name="connsiteY142" fmla="*/ 1349811 h 2581176"/>
                <a:gd name="connsiteX143" fmla="*/ 3079 w 2264026"/>
                <a:gd name="connsiteY143" fmla="*/ 1330733 h 2581176"/>
                <a:gd name="connsiteX144" fmla="*/ 10004 w 2264026"/>
                <a:gd name="connsiteY144" fmla="*/ 1313244 h 2581176"/>
                <a:gd name="connsiteX145" fmla="*/ 20778 w 2264026"/>
                <a:gd name="connsiteY145" fmla="*/ 1298935 h 2581176"/>
                <a:gd name="connsiteX146" fmla="*/ 33860 w 2264026"/>
                <a:gd name="connsiteY146" fmla="*/ 1284626 h 2581176"/>
                <a:gd name="connsiteX147" fmla="*/ 46173 w 2264026"/>
                <a:gd name="connsiteY147" fmla="*/ 1272702 h 2581176"/>
                <a:gd name="connsiteX148" fmla="*/ 56178 w 2264026"/>
                <a:gd name="connsiteY148" fmla="*/ 1263163 h 2581176"/>
                <a:gd name="connsiteX149" fmla="*/ 85421 w 2264026"/>
                <a:gd name="connsiteY149" fmla="*/ 1228186 h 2581176"/>
                <a:gd name="connsiteX150" fmla="*/ 116203 w 2264026"/>
                <a:gd name="connsiteY150" fmla="*/ 1196388 h 2581176"/>
                <a:gd name="connsiteX151" fmla="*/ 146985 w 2264026"/>
                <a:gd name="connsiteY151" fmla="*/ 1164590 h 2581176"/>
                <a:gd name="connsiteX152" fmla="*/ 176228 w 2264026"/>
                <a:gd name="connsiteY152" fmla="*/ 1129612 h 2581176"/>
                <a:gd name="connsiteX153" fmla="*/ 203932 w 2264026"/>
                <a:gd name="connsiteY153" fmla="*/ 1095430 h 2581176"/>
                <a:gd name="connsiteX154" fmla="*/ 229327 w 2264026"/>
                <a:gd name="connsiteY154" fmla="*/ 1056478 h 2581176"/>
                <a:gd name="connsiteX155" fmla="*/ 250105 w 2264026"/>
                <a:gd name="connsiteY155" fmla="*/ 1014346 h 2581176"/>
                <a:gd name="connsiteX156" fmla="*/ 261648 w 2264026"/>
                <a:gd name="connsiteY156" fmla="*/ 979368 h 2581176"/>
                <a:gd name="connsiteX157" fmla="*/ 265496 w 2264026"/>
                <a:gd name="connsiteY157" fmla="*/ 945186 h 2581176"/>
                <a:gd name="connsiteX158" fmla="*/ 265496 w 2264026"/>
                <a:gd name="connsiteY158" fmla="*/ 908619 h 2581176"/>
                <a:gd name="connsiteX159" fmla="*/ 264727 w 2264026"/>
                <a:gd name="connsiteY159" fmla="*/ 869666 h 2581176"/>
                <a:gd name="connsiteX160" fmla="*/ 263187 w 2264026"/>
                <a:gd name="connsiteY160" fmla="*/ 830715 h 2581176"/>
                <a:gd name="connsiteX161" fmla="*/ 264727 w 2264026"/>
                <a:gd name="connsiteY161" fmla="*/ 788583 h 2581176"/>
                <a:gd name="connsiteX162" fmla="*/ 268575 w 2264026"/>
                <a:gd name="connsiteY162" fmla="*/ 744066 h 2581176"/>
                <a:gd name="connsiteX163" fmla="*/ 311669 w 2264026"/>
                <a:gd name="connsiteY163" fmla="*/ 560434 h 2581176"/>
                <a:gd name="connsiteX164" fmla="*/ 338604 w 2264026"/>
                <a:gd name="connsiteY164" fmla="*/ 493659 h 2581176"/>
                <a:gd name="connsiteX165" fmla="*/ 370925 w 2264026"/>
                <a:gd name="connsiteY165" fmla="*/ 431654 h 2581176"/>
                <a:gd name="connsiteX166" fmla="*/ 408633 w 2264026"/>
                <a:gd name="connsiteY166" fmla="*/ 373623 h 2581176"/>
                <a:gd name="connsiteX167" fmla="*/ 451728 w 2264026"/>
                <a:gd name="connsiteY167" fmla="*/ 318772 h 2581176"/>
                <a:gd name="connsiteX168" fmla="*/ 499441 w 2264026"/>
                <a:gd name="connsiteY168" fmla="*/ 268691 h 2581176"/>
                <a:gd name="connsiteX169" fmla="*/ 551000 w 2264026"/>
                <a:gd name="connsiteY169" fmla="*/ 222584 h 2581176"/>
                <a:gd name="connsiteX170" fmla="*/ 607178 w 2264026"/>
                <a:gd name="connsiteY170" fmla="*/ 180452 h 2581176"/>
                <a:gd name="connsiteX171" fmla="*/ 665664 w 2264026"/>
                <a:gd name="connsiteY171" fmla="*/ 143089 h 2581176"/>
                <a:gd name="connsiteX172" fmla="*/ 728768 w 2264026"/>
                <a:gd name="connsiteY172" fmla="*/ 109702 h 2581176"/>
                <a:gd name="connsiteX173" fmla="*/ 793410 w 2264026"/>
                <a:gd name="connsiteY173" fmla="*/ 81879 h 2581176"/>
                <a:gd name="connsiteX174" fmla="*/ 858822 w 2264026"/>
                <a:gd name="connsiteY174" fmla="*/ 57236 h 2581176"/>
                <a:gd name="connsiteX175" fmla="*/ 1078914 w 2264026"/>
                <a:gd name="connsiteY175" fmla="*/ 7155 h 25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64026" h="2581176">
                  <a:moveTo>
                    <a:pt x="1166643" y="0"/>
                  </a:moveTo>
                  <a:lnTo>
                    <a:pt x="1265146" y="795"/>
                  </a:lnTo>
                  <a:lnTo>
                    <a:pt x="1357492" y="7949"/>
                  </a:lnTo>
                  <a:lnTo>
                    <a:pt x="1445222" y="19874"/>
                  </a:lnTo>
                  <a:lnTo>
                    <a:pt x="1529103" y="37362"/>
                  </a:lnTo>
                  <a:lnTo>
                    <a:pt x="1609136" y="58826"/>
                  </a:lnTo>
                  <a:lnTo>
                    <a:pt x="1683013" y="86649"/>
                  </a:lnTo>
                  <a:lnTo>
                    <a:pt x="1754582" y="116857"/>
                  </a:lnTo>
                  <a:lnTo>
                    <a:pt x="1819994" y="152629"/>
                  </a:lnTo>
                  <a:lnTo>
                    <a:pt x="1881558" y="193171"/>
                  </a:lnTo>
                  <a:lnTo>
                    <a:pt x="1940814" y="238483"/>
                  </a:lnTo>
                  <a:lnTo>
                    <a:pt x="1993913" y="286974"/>
                  </a:lnTo>
                  <a:lnTo>
                    <a:pt x="2042395" y="341031"/>
                  </a:lnTo>
                  <a:lnTo>
                    <a:pt x="2087798" y="397471"/>
                  </a:lnTo>
                  <a:lnTo>
                    <a:pt x="2127815" y="457886"/>
                  </a:lnTo>
                  <a:lnTo>
                    <a:pt x="2164754" y="521482"/>
                  </a:lnTo>
                  <a:lnTo>
                    <a:pt x="2189380" y="574743"/>
                  </a:lnTo>
                  <a:lnTo>
                    <a:pt x="2210927" y="634364"/>
                  </a:lnTo>
                  <a:lnTo>
                    <a:pt x="2230166" y="699549"/>
                  </a:lnTo>
                  <a:lnTo>
                    <a:pt x="2245557" y="770299"/>
                  </a:lnTo>
                  <a:lnTo>
                    <a:pt x="2257100" y="842638"/>
                  </a:lnTo>
                  <a:lnTo>
                    <a:pt x="2262487" y="917363"/>
                  </a:lnTo>
                  <a:lnTo>
                    <a:pt x="2264026" y="993678"/>
                  </a:lnTo>
                  <a:lnTo>
                    <a:pt x="2259409" y="1069197"/>
                  </a:lnTo>
                  <a:lnTo>
                    <a:pt x="2250174" y="1143127"/>
                  </a:lnTo>
                  <a:lnTo>
                    <a:pt x="2233244" y="1215467"/>
                  </a:lnTo>
                  <a:lnTo>
                    <a:pt x="2210927" y="1277471"/>
                  </a:lnTo>
                  <a:lnTo>
                    <a:pt x="2183993" y="1335503"/>
                  </a:lnTo>
                  <a:lnTo>
                    <a:pt x="2151672" y="1388764"/>
                  </a:lnTo>
                  <a:lnTo>
                    <a:pt x="2118581" y="1440435"/>
                  </a:lnTo>
                  <a:lnTo>
                    <a:pt x="2081642" y="1491311"/>
                  </a:lnTo>
                  <a:lnTo>
                    <a:pt x="2045473" y="1539008"/>
                  </a:lnTo>
                  <a:lnTo>
                    <a:pt x="2009304" y="1588294"/>
                  </a:lnTo>
                  <a:lnTo>
                    <a:pt x="1973904" y="1637580"/>
                  </a:lnTo>
                  <a:lnTo>
                    <a:pt x="1950049" y="1677327"/>
                  </a:lnTo>
                  <a:lnTo>
                    <a:pt x="1930810" y="1722639"/>
                  </a:lnTo>
                  <a:lnTo>
                    <a:pt x="1915418" y="1770336"/>
                  </a:lnTo>
                  <a:lnTo>
                    <a:pt x="1903106" y="1822007"/>
                  </a:lnTo>
                  <a:lnTo>
                    <a:pt x="1901567" y="1846650"/>
                  </a:lnTo>
                  <a:lnTo>
                    <a:pt x="1903106" y="1876063"/>
                  </a:lnTo>
                  <a:lnTo>
                    <a:pt x="1906953" y="1911835"/>
                  </a:lnTo>
                  <a:lnTo>
                    <a:pt x="1912340" y="1949197"/>
                  </a:lnTo>
                  <a:lnTo>
                    <a:pt x="1920805" y="1989739"/>
                  </a:lnTo>
                  <a:lnTo>
                    <a:pt x="1930810" y="2030282"/>
                  </a:lnTo>
                  <a:lnTo>
                    <a:pt x="1940814" y="2069234"/>
                  </a:lnTo>
                  <a:lnTo>
                    <a:pt x="1951588" y="2106596"/>
                  </a:lnTo>
                  <a:lnTo>
                    <a:pt x="1961592" y="2139983"/>
                  </a:lnTo>
                  <a:lnTo>
                    <a:pt x="1971596" y="2169396"/>
                  </a:lnTo>
                  <a:lnTo>
                    <a:pt x="1980061" y="2190860"/>
                  </a:lnTo>
                  <a:lnTo>
                    <a:pt x="1992374" y="2222658"/>
                  </a:lnTo>
                  <a:lnTo>
                    <a:pt x="2003917" y="2261609"/>
                  </a:lnTo>
                  <a:lnTo>
                    <a:pt x="2016230" y="2305332"/>
                  </a:lnTo>
                  <a:lnTo>
                    <a:pt x="2028543" y="2349848"/>
                  </a:lnTo>
                  <a:lnTo>
                    <a:pt x="2042395" y="2390390"/>
                  </a:lnTo>
                  <a:lnTo>
                    <a:pt x="2057017" y="2426163"/>
                  </a:lnTo>
                  <a:lnTo>
                    <a:pt x="1925423" y="2469885"/>
                  </a:lnTo>
                  <a:lnTo>
                    <a:pt x="1797677" y="2507246"/>
                  </a:lnTo>
                  <a:lnTo>
                    <a:pt x="1676088" y="2537455"/>
                  </a:lnTo>
                  <a:lnTo>
                    <a:pt x="1557576" y="2559712"/>
                  </a:lnTo>
                  <a:lnTo>
                    <a:pt x="1442143" y="2575612"/>
                  </a:lnTo>
                  <a:lnTo>
                    <a:pt x="1330558" y="2581176"/>
                  </a:lnTo>
                  <a:lnTo>
                    <a:pt x="1221282" y="2579586"/>
                  </a:lnTo>
                  <a:lnTo>
                    <a:pt x="1115083" y="2569252"/>
                  </a:lnTo>
                  <a:lnTo>
                    <a:pt x="1010424" y="2550968"/>
                  </a:lnTo>
                  <a:lnTo>
                    <a:pt x="1005806" y="2524735"/>
                  </a:lnTo>
                  <a:lnTo>
                    <a:pt x="1000420" y="2494527"/>
                  </a:lnTo>
                  <a:lnTo>
                    <a:pt x="993494" y="2457960"/>
                  </a:lnTo>
                  <a:lnTo>
                    <a:pt x="988107" y="2419008"/>
                  </a:lnTo>
                  <a:lnTo>
                    <a:pt x="980411" y="2376876"/>
                  </a:lnTo>
                  <a:lnTo>
                    <a:pt x="972715" y="2333949"/>
                  </a:lnTo>
                  <a:lnTo>
                    <a:pt x="964250" y="2291817"/>
                  </a:lnTo>
                  <a:lnTo>
                    <a:pt x="954247" y="2251275"/>
                  </a:lnTo>
                  <a:lnTo>
                    <a:pt x="944242" y="2212323"/>
                  </a:lnTo>
                  <a:lnTo>
                    <a:pt x="931929" y="2178141"/>
                  </a:lnTo>
                  <a:lnTo>
                    <a:pt x="918847" y="2148728"/>
                  </a:lnTo>
                  <a:lnTo>
                    <a:pt x="904995" y="2125675"/>
                  </a:lnTo>
                  <a:lnTo>
                    <a:pt x="889604" y="2111366"/>
                  </a:lnTo>
                  <a:lnTo>
                    <a:pt x="872674" y="2104211"/>
                  </a:lnTo>
                  <a:lnTo>
                    <a:pt x="853435" y="2101031"/>
                  </a:lnTo>
                  <a:lnTo>
                    <a:pt x="831118" y="2102622"/>
                  </a:lnTo>
                  <a:lnTo>
                    <a:pt x="808801" y="2105801"/>
                  </a:lnTo>
                  <a:lnTo>
                    <a:pt x="788023" y="2111366"/>
                  </a:lnTo>
                  <a:lnTo>
                    <a:pt x="768014" y="2116930"/>
                  </a:lnTo>
                  <a:lnTo>
                    <a:pt x="749545" y="2122494"/>
                  </a:lnTo>
                  <a:lnTo>
                    <a:pt x="735693" y="2127264"/>
                  </a:lnTo>
                  <a:lnTo>
                    <a:pt x="702602" y="2138394"/>
                  </a:lnTo>
                  <a:lnTo>
                    <a:pt x="664894" y="2148728"/>
                  </a:lnTo>
                  <a:lnTo>
                    <a:pt x="622569" y="2157472"/>
                  </a:lnTo>
                  <a:lnTo>
                    <a:pt x="577935" y="2163037"/>
                  </a:lnTo>
                  <a:lnTo>
                    <a:pt x="533301" y="2167807"/>
                  </a:lnTo>
                  <a:lnTo>
                    <a:pt x="487897" y="2169396"/>
                  </a:lnTo>
                  <a:lnTo>
                    <a:pt x="444802" y="2166217"/>
                  </a:lnTo>
                  <a:lnTo>
                    <a:pt x="404016" y="2159062"/>
                  </a:lnTo>
                  <a:lnTo>
                    <a:pt x="381699" y="2153498"/>
                  </a:lnTo>
                  <a:lnTo>
                    <a:pt x="359382" y="2143163"/>
                  </a:lnTo>
                  <a:lnTo>
                    <a:pt x="337064" y="2131239"/>
                  </a:lnTo>
                  <a:lnTo>
                    <a:pt x="317826" y="2116930"/>
                  </a:lnTo>
                  <a:lnTo>
                    <a:pt x="297818" y="2099441"/>
                  </a:lnTo>
                  <a:lnTo>
                    <a:pt x="282426" y="2081158"/>
                  </a:lnTo>
                  <a:lnTo>
                    <a:pt x="271652" y="2058105"/>
                  </a:lnTo>
                  <a:lnTo>
                    <a:pt x="263187" y="2031871"/>
                  </a:lnTo>
                  <a:lnTo>
                    <a:pt x="260109" y="2003254"/>
                  </a:lnTo>
                  <a:lnTo>
                    <a:pt x="263187" y="1971456"/>
                  </a:lnTo>
                  <a:lnTo>
                    <a:pt x="267035" y="1949197"/>
                  </a:lnTo>
                  <a:lnTo>
                    <a:pt x="272422" y="1924554"/>
                  </a:lnTo>
                  <a:lnTo>
                    <a:pt x="278579" y="1899116"/>
                  </a:lnTo>
                  <a:lnTo>
                    <a:pt x="280887" y="1874473"/>
                  </a:lnTo>
                  <a:lnTo>
                    <a:pt x="280887" y="1848240"/>
                  </a:lnTo>
                  <a:lnTo>
                    <a:pt x="273961" y="1825187"/>
                  </a:lnTo>
                  <a:lnTo>
                    <a:pt x="267035" y="1812467"/>
                  </a:lnTo>
                  <a:lnTo>
                    <a:pt x="254722" y="1800544"/>
                  </a:lnTo>
                  <a:lnTo>
                    <a:pt x="241640" y="1791799"/>
                  </a:lnTo>
                  <a:lnTo>
                    <a:pt x="227788" y="1784644"/>
                  </a:lnTo>
                  <a:lnTo>
                    <a:pt x="213936" y="1774310"/>
                  </a:lnTo>
                  <a:lnTo>
                    <a:pt x="203163" y="1763181"/>
                  </a:lnTo>
                  <a:lnTo>
                    <a:pt x="194697" y="1748872"/>
                  </a:lnTo>
                  <a:lnTo>
                    <a:pt x="191619" y="1732974"/>
                  </a:lnTo>
                  <a:lnTo>
                    <a:pt x="193158" y="1717074"/>
                  </a:lnTo>
                  <a:lnTo>
                    <a:pt x="198545" y="1701970"/>
                  </a:lnTo>
                  <a:lnTo>
                    <a:pt x="205471" y="1689251"/>
                  </a:lnTo>
                  <a:lnTo>
                    <a:pt x="210088" y="1676532"/>
                  </a:lnTo>
                  <a:lnTo>
                    <a:pt x="187771" y="1660634"/>
                  </a:lnTo>
                  <a:lnTo>
                    <a:pt x="172380" y="1644735"/>
                  </a:lnTo>
                  <a:lnTo>
                    <a:pt x="163915" y="1628836"/>
                  </a:lnTo>
                  <a:lnTo>
                    <a:pt x="162376" y="1611347"/>
                  </a:lnTo>
                  <a:lnTo>
                    <a:pt x="164684" y="1595449"/>
                  </a:lnTo>
                  <a:lnTo>
                    <a:pt x="170841" y="1577960"/>
                  </a:lnTo>
                  <a:lnTo>
                    <a:pt x="179306" y="1560471"/>
                  </a:lnTo>
                  <a:lnTo>
                    <a:pt x="188541" y="1542983"/>
                  </a:lnTo>
                  <a:lnTo>
                    <a:pt x="197006" y="1524698"/>
                  </a:lnTo>
                  <a:lnTo>
                    <a:pt x="205471" y="1507210"/>
                  </a:lnTo>
                  <a:lnTo>
                    <a:pt x="210088" y="1488132"/>
                  </a:lnTo>
                  <a:lnTo>
                    <a:pt x="194697" y="1473822"/>
                  </a:lnTo>
                  <a:lnTo>
                    <a:pt x="173149" y="1462693"/>
                  </a:lnTo>
                  <a:lnTo>
                    <a:pt x="149294" y="1452359"/>
                  </a:lnTo>
                  <a:lnTo>
                    <a:pt x="124668" y="1443615"/>
                  </a:lnTo>
                  <a:lnTo>
                    <a:pt x="99272" y="1434870"/>
                  </a:lnTo>
                  <a:lnTo>
                    <a:pt x="73877" y="1426126"/>
                  </a:lnTo>
                  <a:lnTo>
                    <a:pt x="50021" y="1415792"/>
                  </a:lnTo>
                  <a:lnTo>
                    <a:pt x="30783" y="1404662"/>
                  </a:lnTo>
                  <a:lnTo>
                    <a:pt x="13852" y="1388764"/>
                  </a:lnTo>
                  <a:lnTo>
                    <a:pt x="3848" y="1369685"/>
                  </a:lnTo>
                  <a:lnTo>
                    <a:pt x="0" y="1349811"/>
                  </a:lnTo>
                  <a:lnTo>
                    <a:pt x="3079" y="1330733"/>
                  </a:lnTo>
                  <a:lnTo>
                    <a:pt x="10004" y="1313244"/>
                  </a:lnTo>
                  <a:lnTo>
                    <a:pt x="20778" y="1298935"/>
                  </a:lnTo>
                  <a:lnTo>
                    <a:pt x="33860" y="1284626"/>
                  </a:lnTo>
                  <a:lnTo>
                    <a:pt x="46173" y="1272702"/>
                  </a:lnTo>
                  <a:lnTo>
                    <a:pt x="56178" y="1263163"/>
                  </a:lnTo>
                  <a:lnTo>
                    <a:pt x="85421" y="1228186"/>
                  </a:lnTo>
                  <a:lnTo>
                    <a:pt x="116203" y="1196388"/>
                  </a:lnTo>
                  <a:lnTo>
                    <a:pt x="146985" y="1164590"/>
                  </a:lnTo>
                  <a:lnTo>
                    <a:pt x="176228" y="1129612"/>
                  </a:lnTo>
                  <a:lnTo>
                    <a:pt x="203932" y="1095430"/>
                  </a:lnTo>
                  <a:lnTo>
                    <a:pt x="229327" y="1056478"/>
                  </a:lnTo>
                  <a:lnTo>
                    <a:pt x="250105" y="1014346"/>
                  </a:lnTo>
                  <a:lnTo>
                    <a:pt x="261648" y="979368"/>
                  </a:lnTo>
                  <a:lnTo>
                    <a:pt x="265496" y="945186"/>
                  </a:lnTo>
                  <a:lnTo>
                    <a:pt x="265496" y="908619"/>
                  </a:lnTo>
                  <a:lnTo>
                    <a:pt x="264727" y="869666"/>
                  </a:lnTo>
                  <a:lnTo>
                    <a:pt x="263187" y="830715"/>
                  </a:lnTo>
                  <a:lnTo>
                    <a:pt x="264727" y="788583"/>
                  </a:lnTo>
                  <a:lnTo>
                    <a:pt x="268575" y="744066"/>
                  </a:lnTo>
                  <a:lnTo>
                    <a:pt x="311669" y="560434"/>
                  </a:lnTo>
                  <a:lnTo>
                    <a:pt x="338604" y="493659"/>
                  </a:lnTo>
                  <a:lnTo>
                    <a:pt x="370925" y="431654"/>
                  </a:lnTo>
                  <a:lnTo>
                    <a:pt x="408633" y="373623"/>
                  </a:lnTo>
                  <a:lnTo>
                    <a:pt x="451728" y="318772"/>
                  </a:lnTo>
                  <a:lnTo>
                    <a:pt x="499441" y="268691"/>
                  </a:lnTo>
                  <a:lnTo>
                    <a:pt x="551000" y="222584"/>
                  </a:lnTo>
                  <a:lnTo>
                    <a:pt x="607178" y="180452"/>
                  </a:lnTo>
                  <a:lnTo>
                    <a:pt x="665664" y="143089"/>
                  </a:lnTo>
                  <a:lnTo>
                    <a:pt x="728768" y="109702"/>
                  </a:lnTo>
                  <a:lnTo>
                    <a:pt x="793410" y="81879"/>
                  </a:lnTo>
                  <a:lnTo>
                    <a:pt x="858822" y="57236"/>
                  </a:lnTo>
                  <a:lnTo>
                    <a:pt x="1078914" y="7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grpSp>
          <p:nvGrpSpPr>
            <p:cNvPr id="6" name="Group 115">
              <a:extLst>
                <a:ext uri="{FF2B5EF4-FFF2-40B4-BE49-F238E27FC236}">
                  <a16:creationId xmlns:a16="http://schemas.microsoft.com/office/drawing/2014/main" id="{4B2E79DC-507F-341E-B18C-2564AB30A3FD}"/>
                </a:ext>
              </a:extLst>
            </p:cNvPr>
            <p:cNvGrpSpPr/>
            <p:nvPr/>
          </p:nvGrpSpPr>
          <p:grpSpPr>
            <a:xfrm>
              <a:off x="4791305" y="1507787"/>
              <a:ext cx="2609390" cy="2295728"/>
              <a:chOff x="4075204" y="1700703"/>
              <a:chExt cx="3961307" cy="3485138"/>
            </a:xfrm>
          </p:grpSpPr>
          <p:sp>
            <p:nvSpPr>
              <p:cNvPr id="7" name="Freeform: Shape 116">
                <a:extLst>
                  <a:ext uri="{FF2B5EF4-FFF2-40B4-BE49-F238E27FC236}">
                    <a16:creationId xmlns:a16="http://schemas.microsoft.com/office/drawing/2014/main" id="{6D7D0A49-39FB-CD0F-9D3F-8F6B5F9F0605}"/>
                  </a:ext>
                </a:extLst>
              </p:cNvPr>
              <p:cNvSpPr/>
              <p:nvPr/>
            </p:nvSpPr>
            <p:spPr>
              <a:xfrm>
                <a:off x="6491531" y="1764198"/>
                <a:ext cx="581269" cy="1745650"/>
              </a:xfrm>
              <a:custGeom>
                <a:avLst/>
                <a:gdLst>
                  <a:gd name="connsiteX0" fmla="*/ 146202 w 581269"/>
                  <a:gd name="connsiteY0" fmla="*/ 62084 h 1745650"/>
                  <a:gd name="connsiteX1" fmla="*/ 219303 w 581269"/>
                  <a:gd name="connsiteY1" fmla="*/ 380 h 1745650"/>
                  <a:gd name="connsiteX2" fmla="*/ 294762 w 581269"/>
                  <a:gd name="connsiteY2" fmla="*/ 36931 h 1745650"/>
                  <a:gd name="connsiteX3" fmla="*/ 267251 w 581269"/>
                  <a:gd name="connsiteY3" fmla="*/ 152870 h 1745650"/>
                  <a:gd name="connsiteX4" fmla="*/ 152490 w 581269"/>
                  <a:gd name="connsiteY4" fmla="*/ 117106 h 1745650"/>
                  <a:gd name="connsiteX5" fmla="*/ 128123 w 581269"/>
                  <a:gd name="connsiteY5" fmla="*/ 101385 h 1745650"/>
                  <a:gd name="connsiteX6" fmla="*/ 40481 w 581269"/>
                  <a:gd name="connsiteY6" fmla="*/ 101778 h 1745650"/>
                  <a:gd name="connsiteX7" fmla="*/ 40481 w 581269"/>
                  <a:gd name="connsiteY7" fmla="*/ 852831 h 1745650"/>
                  <a:gd name="connsiteX8" fmla="*/ 63669 w 581269"/>
                  <a:gd name="connsiteY8" fmla="*/ 852831 h 1745650"/>
                  <a:gd name="connsiteX9" fmla="*/ 545113 w 581269"/>
                  <a:gd name="connsiteY9" fmla="*/ 852831 h 1745650"/>
                  <a:gd name="connsiteX10" fmla="*/ 581270 w 581269"/>
                  <a:gd name="connsiteY10" fmla="*/ 888595 h 1745650"/>
                  <a:gd name="connsiteX11" fmla="*/ 581270 w 581269"/>
                  <a:gd name="connsiteY11" fmla="*/ 1649080 h 1745650"/>
                  <a:gd name="connsiteX12" fmla="*/ 546685 w 581269"/>
                  <a:gd name="connsiteY12" fmla="*/ 1684059 h 1745650"/>
                  <a:gd name="connsiteX13" fmla="*/ 450396 w 581269"/>
                  <a:gd name="connsiteY13" fmla="*/ 1684059 h 1745650"/>
                  <a:gd name="connsiteX14" fmla="*/ 429959 w 581269"/>
                  <a:gd name="connsiteY14" fmla="*/ 1696635 h 1745650"/>
                  <a:gd name="connsiteX15" fmla="*/ 334456 w 581269"/>
                  <a:gd name="connsiteY15" fmla="*/ 1743011 h 1745650"/>
                  <a:gd name="connsiteX16" fmla="*/ 273932 w 581269"/>
                  <a:gd name="connsiteY16" fmla="*/ 1661264 h 1745650"/>
                  <a:gd name="connsiteX17" fmla="*/ 336421 w 581269"/>
                  <a:gd name="connsiteY17" fmla="*/ 1583447 h 1745650"/>
                  <a:gd name="connsiteX18" fmla="*/ 431531 w 581269"/>
                  <a:gd name="connsiteY18" fmla="*/ 1632181 h 1745650"/>
                  <a:gd name="connsiteX19" fmla="*/ 443714 w 581269"/>
                  <a:gd name="connsiteY19" fmla="*/ 1644364 h 1745650"/>
                  <a:gd name="connsiteX20" fmla="*/ 455505 w 581269"/>
                  <a:gd name="connsiteY20" fmla="*/ 1644757 h 1745650"/>
                  <a:gd name="connsiteX21" fmla="*/ 540789 w 581269"/>
                  <a:gd name="connsiteY21" fmla="*/ 1644757 h 1745650"/>
                  <a:gd name="connsiteX22" fmla="*/ 540789 w 581269"/>
                  <a:gd name="connsiteY22" fmla="*/ 892918 h 1745650"/>
                  <a:gd name="connsiteX23" fmla="*/ 517994 w 581269"/>
                  <a:gd name="connsiteY23" fmla="*/ 892918 h 1745650"/>
                  <a:gd name="connsiteX24" fmla="*/ 36550 w 581269"/>
                  <a:gd name="connsiteY24" fmla="*/ 892918 h 1745650"/>
                  <a:gd name="connsiteX25" fmla="*/ 0 w 581269"/>
                  <a:gd name="connsiteY25" fmla="*/ 855582 h 1745650"/>
                  <a:gd name="connsiteX26" fmla="*/ 0 w 581269"/>
                  <a:gd name="connsiteY26" fmla="*/ 99027 h 1745650"/>
                  <a:gd name="connsiteX27" fmla="*/ 37729 w 581269"/>
                  <a:gd name="connsiteY27" fmla="*/ 62477 h 1745650"/>
                  <a:gd name="connsiteX28" fmla="*/ 146202 w 581269"/>
                  <a:gd name="connsiteY28" fmla="*/ 62084 h 1745650"/>
                  <a:gd name="connsiteX29" fmla="*/ 227163 w 581269"/>
                  <a:gd name="connsiteY29" fmla="*/ 124180 h 1745650"/>
                  <a:gd name="connsiteX30" fmla="*/ 268822 w 581269"/>
                  <a:gd name="connsiteY30" fmla="*/ 80948 h 1745650"/>
                  <a:gd name="connsiteX31" fmla="*/ 225591 w 581269"/>
                  <a:gd name="connsiteY31" fmla="*/ 39289 h 1745650"/>
                  <a:gd name="connsiteX32" fmla="*/ 183931 w 581269"/>
                  <a:gd name="connsiteY32" fmla="*/ 82520 h 1745650"/>
                  <a:gd name="connsiteX33" fmla="*/ 227163 w 581269"/>
                  <a:gd name="connsiteY33" fmla="*/ 124180 h 1745650"/>
                  <a:gd name="connsiteX34" fmla="*/ 396946 w 581269"/>
                  <a:gd name="connsiteY34" fmla="*/ 1662836 h 1745650"/>
                  <a:gd name="connsiteX35" fmla="*/ 354500 w 581269"/>
                  <a:gd name="connsiteY35" fmla="*/ 1621176 h 1745650"/>
                  <a:gd name="connsiteX36" fmla="*/ 312840 w 581269"/>
                  <a:gd name="connsiteY36" fmla="*/ 1663229 h 1745650"/>
                  <a:gd name="connsiteX37" fmla="*/ 354893 w 581269"/>
                  <a:gd name="connsiteY37" fmla="*/ 1704496 h 1745650"/>
                  <a:gd name="connsiteX38" fmla="*/ 396946 w 581269"/>
                  <a:gd name="connsiteY38" fmla="*/ 1662836 h 17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1269" h="1745650">
                    <a:moveTo>
                      <a:pt x="146202" y="62084"/>
                    </a:moveTo>
                    <a:cubicBezTo>
                      <a:pt x="158385" y="24747"/>
                      <a:pt x="182359" y="3917"/>
                      <a:pt x="219303" y="380"/>
                    </a:cubicBezTo>
                    <a:cubicBezTo>
                      <a:pt x="250744" y="-2371"/>
                      <a:pt x="277076" y="9812"/>
                      <a:pt x="294762" y="36931"/>
                    </a:cubicBezTo>
                    <a:cubicBezTo>
                      <a:pt x="320701" y="76232"/>
                      <a:pt x="307731" y="130075"/>
                      <a:pt x="267251" y="152870"/>
                    </a:cubicBezTo>
                    <a:cubicBezTo>
                      <a:pt x="225198" y="176844"/>
                      <a:pt x="172534" y="161123"/>
                      <a:pt x="152490" y="117106"/>
                    </a:cubicBezTo>
                    <a:cubicBezTo>
                      <a:pt x="146988" y="104922"/>
                      <a:pt x="141092" y="100992"/>
                      <a:pt x="128123" y="101385"/>
                    </a:cubicBezTo>
                    <a:cubicBezTo>
                      <a:pt x="99433" y="102564"/>
                      <a:pt x="70743" y="101778"/>
                      <a:pt x="40481" y="101778"/>
                    </a:cubicBezTo>
                    <a:cubicBezTo>
                      <a:pt x="40481" y="352129"/>
                      <a:pt x="40481" y="601301"/>
                      <a:pt x="40481" y="852831"/>
                    </a:cubicBezTo>
                    <a:cubicBezTo>
                      <a:pt x="48341" y="852831"/>
                      <a:pt x="56201" y="852831"/>
                      <a:pt x="63669" y="852831"/>
                    </a:cubicBezTo>
                    <a:cubicBezTo>
                      <a:pt x="224019" y="852831"/>
                      <a:pt x="384762" y="852831"/>
                      <a:pt x="545113" y="852831"/>
                    </a:cubicBezTo>
                    <a:cubicBezTo>
                      <a:pt x="577733" y="852831"/>
                      <a:pt x="581270" y="855975"/>
                      <a:pt x="581270" y="888595"/>
                    </a:cubicBezTo>
                    <a:cubicBezTo>
                      <a:pt x="581270" y="1142090"/>
                      <a:pt x="581270" y="1395585"/>
                      <a:pt x="581270" y="1649080"/>
                    </a:cubicBezTo>
                    <a:cubicBezTo>
                      <a:pt x="581270" y="1680522"/>
                      <a:pt x="577733" y="1684059"/>
                      <a:pt x="546685" y="1684059"/>
                    </a:cubicBezTo>
                    <a:cubicBezTo>
                      <a:pt x="514457" y="1684059"/>
                      <a:pt x="482623" y="1684452"/>
                      <a:pt x="450396" y="1684059"/>
                    </a:cubicBezTo>
                    <a:cubicBezTo>
                      <a:pt x="440177" y="1684059"/>
                      <a:pt x="434675" y="1686024"/>
                      <a:pt x="429959" y="1696635"/>
                    </a:cubicBezTo>
                    <a:cubicBezTo>
                      <a:pt x="413059" y="1734758"/>
                      <a:pt x="374544" y="1752836"/>
                      <a:pt x="334456" y="1743011"/>
                    </a:cubicBezTo>
                    <a:cubicBezTo>
                      <a:pt x="298299" y="1734365"/>
                      <a:pt x="273539" y="1700958"/>
                      <a:pt x="273932" y="1661264"/>
                    </a:cubicBezTo>
                    <a:cubicBezTo>
                      <a:pt x="274325" y="1623141"/>
                      <a:pt x="299871" y="1591700"/>
                      <a:pt x="336421" y="1583447"/>
                    </a:cubicBezTo>
                    <a:cubicBezTo>
                      <a:pt x="376116" y="1574407"/>
                      <a:pt x="413452" y="1594058"/>
                      <a:pt x="431531" y="1632181"/>
                    </a:cubicBezTo>
                    <a:cubicBezTo>
                      <a:pt x="433889" y="1637290"/>
                      <a:pt x="438998" y="1641220"/>
                      <a:pt x="443714" y="1644364"/>
                    </a:cubicBezTo>
                    <a:cubicBezTo>
                      <a:pt x="446466" y="1645936"/>
                      <a:pt x="451575" y="1644757"/>
                      <a:pt x="455505" y="1644757"/>
                    </a:cubicBezTo>
                    <a:cubicBezTo>
                      <a:pt x="483409" y="1644757"/>
                      <a:pt x="511706" y="1644757"/>
                      <a:pt x="540789" y="1644757"/>
                    </a:cubicBezTo>
                    <a:cubicBezTo>
                      <a:pt x="540789" y="1393620"/>
                      <a:pt x="540789" y="1144841"/>
                      <a:pt x="540789" y="892918"/>
                    </a:cubicBezTo>
                    <a:cubicBezTo>
                      <a:pt x="532929" y="892918"/>
                      <a:pt x="525462" y="892918"/>
                      <a:pt x="517994" y="892918"/>
                    </a:cubicBezTo>
                    <a:cubicBezTo>
                      <a:pt x="357644" y="892918"/>
                      <a:pt x="196901" y="892918"/>
                      <a:pt x="36550" y="892918"/>
                    </a:cubicBezTo>
                    <a:cubicBezTo>
                      <a:pt x="3144" y="892918"/>
                      <a:pt x="0" y="889381"/>
                      <a:pt x="0" y="855582"/>
                    </a:cubicBezTo>
                    <a:cubicBezTo>
                      <a:pt x="0" y="603266"/>
                      <a:pt x="0" y="351343"/>
                      <a:pt x="0" y="99027"/>
                    </a:cubicBezTo>
                    <a:cubicBezTo>
                      <a:pt x="0" y="66407"/>
                      <a:pt x="3930" y="62477"/>
                      <a:pt x="37729" y="62477"/>
                    </a:cubicBezTo>
                    <a:cubicBezTo>
                      <a:pt x="73101" y="62084"/>
                      <a:pt x="109258" y="62084"/>
                      <a:pt x="146202" y="62084"/>
                    </a:cubicBezTo>
                    <a:close/>
                    <a:moveTo>
                      <a:pt x="227163" y="124180"/>
                    </a:moveTo>
                    <a:cubicBezTo>
                      <a:pt x="251137" y="123787"/>
                      <a:pt x="269216" y="104922"/>
                      <a:pt x="268822" y="80948"/>
                    </a:cubicBezTo>
                    <a:cubicBezTo>
                      <a:pt x="268430" y="57367"/>
                      <a:pt x="249172" y="38896"/>
                      <a:pt x="225591" y="39289"/>
                    </a:cubicBezTo>
                    <a:cubicBezTo>
                      <a:pt x="201617" y="39682"/>
                      <a:pt x="183538" y="58546"/>
                      <a:pt x="183931" y="82520"/>
                    </a:cubicBezTo>
                    <a:cubicBezTo>
                      <a:pt x="184717" y="106494"/>
                      <a:pt x="203189" y="124573"/>
                      <a:pt x="227163" y="124180"/>
                    </a:cubicBezTo>
                    <a:close/>
                    <a:moveTo>
                      <a:pt x="396946" y="1662836"/>
                    </a:moveTo>
                    <a:cubicBezTo>
                      <a:pt x="396946" y="1638469"/>
                      <a:pt x="379260" y="1621176"/>
                      <a:pt x="354500" y="1621176"/>
                    </a:cubicBezTo>
                    <a:cubicBezTo>
                      <a:pt x="330133" y="1621176"/>
                      <a:pt x="312840" y="1638862"/>
                      <a:pt x="312840" y="1663229"/>
                    </a:cubicBezTo>
                    <a:cubicBezTo>
                      <a:pt x="312840" y="1687989"/>
                      <a:pt x="330133" y="1704889"/>
                      <a:pt x="354893" y="1704496"/>
                    </a:cubicBezTo>
                    <a:cubicBezTo>
                      <a:pt x="380046" y="1704889"/>
                      <a:pt x="397339" y="1687596"/>
                      <a:pt x="396946" y="1662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17">
                <a:extLst>
                  <a:ext uri="{FF2B5EF4-FFF2-40B4-BE49-F238E27FC236}">
                    <a16:creationId xmlns:a16="http://schemas.microsoft.com/office/drawing/2014/main" id="{E0A057DF-91C2-A209-7E95-D66310AE9EB7}"/>
                  </a:ext>
                </a:extLst>
              </p:cNvPr>
              <p:cNvSpPr/>
              <p:nvPr/>
            </p:nvSpPr>
            <p:spPr>
              <a:xfrm>
                <a:off x="4357439" y="2811716"/>
                <a:ext cx="1622011" cy="443980"/>
              </a:xfrm>
              <a:custGeom>
                <a:avLst/>
                <a:gdLst>
                  <a:gd name="connsiteX0" fmla="*/ 1459285 w 1622011"/>
                  <a:gd name="connsiteY0" fmla="*/ 63131 h 443980"/>
                  <a:gd name="connsiteX1" fmla="*/ 1553216 w 1622011"/>
                  <a:gd name="connsiteY1" fmla="*/ 1428 h 443980"/>
                  <a:gd name="connsiteX2" fmla="*/ 1621993 w 1622011"/>
                  <a:gd name="connsiteY2" fmla="*/ 80424 h 443980"/>
                  <a:gd name="connsiteX3" fmla="*/ 1560683 w 1622011"/>
                  <a:gd name="connsiteY3" fmla="*/ 161385 h 443980"/>
                  <a:gd name="connsiteX4" fmla="*/ 1458892 w 1622011"/>
                  <a:gd name="connsiteY4" fmla="*/ 102826 h 443980"/>
                  <a:gd name="connsiteX5" fmla="*/ 926356 w 1622011"/>
                  <a:gd name="connsiteY5" fmla="*/ 102826 h 443980"/>
                  <a:gd name="connsiteX6" fmla="*/ 926356 w 1622011"/>
                  <a:gd name="connsiteY6" fmla="*/ 124049 h 443980"/>
                  <a:gd name="connsiteX7" fmla="*/ 926356 w 1622011"/>
                  <a:gd name="connsiteY7" fmla="*/ 350033 h 443980"/>
                  <a:gd name="connsiteX8" fmla="*/ 894522 w 1622011"/>
                  <a:gd name="connsiteY8" fmla="*/ 381867 h 443980"/>
                  <a:gd name="connsiteX9" fmla="*/ 185128 w 1622011"/>
                  <a:gd name="connsiteY9" fmla="*/ 381474 h 443980"/>
                  <a:gd name="connsiteX10" fmla="*/ 154080 w 1622011"/>
                  <a:gd name="connsiteY10" fmla="*/ 399553 h 443980"/>
                  <a:gd name="connsiteX11" fmla="*/ 61722 w 1622011"/>
                  <a:gd name="connsiteY11" fmla="*/ 441212 h 443980"/>
                  <a:gd name="connsiteX12" fmla="*/ 18 w 1622011"/>
                  <a:gd name="connsiteY12" fmla="*/ 360251 h 443980"/>
                  <a:gd name="connsiteX13" fmla="*/ 62508 w 1622011"/>
                  <a:gd name="connsiteY13" fmla="*/ 282041 h 443980"/>
                  <a:gd name="connsiteX14" fmla="*/ 156045 w 1622011"/>
                  <a:gd name="connsiteY14" fmla="*/ 326059 h 443980"/>
                  <a:gd name="connsiteX15" fmla="*/ 162334 w 1622011"/>
                  <a:gd name="connsiteY15" fmla="*/ 340993 h 443980"/>
                  <a:gd name="connsiteX16" fmla="*/ 886661 w 1622011"/>
                  <a:gd name="connsiteY16" fmla="*/ 340993 h 443980"/>
                  <a:gd name="connsiteX17" fmla="*/ 886661 w 1622011"/>
                  <a:gd name="connsiteY17" fmla="*/ 318984 h 443980"/>
                  <a:gd name="connsiteX18" fmla="*/ 886661 w 1622011"/>
                  <a:gd name="connsiteY18" fmla="*/ 93000 h 443980"/>
                  <a:gd name="connsiteX19" fmla="*/ 917317 w 1622011"/>
                  <a:gd name="connsiteY19" fmla="*/ 61952 h 443980"/>
                  <a:gd name="connsiteX20" fmla="*/ 1436097 w 1622011"/>
                  <a:gd name="connsiteY20" fmla="*/ 61952 h 443980"/>
                  <a:gd name="connsiteX21" fmla="*/ 1459285 w 1622011"/>
                  <a:gd name="connsiteY21" fmla="*/ 63131 h 443980"/>
                  <a:gd name="connsiteX22" fmla="*/ 1540639 w 1622011"/>
                  <a:gd name="connsiteY22" fmla="*/ 39943 h 443980"/>
                  <a:gd name="connsiteX23" fmla="*/ 1497800 w 1622011"/>
                  <a:gd name="connsiteY23" fmla="*/ 81603 h 443980"/>
                  <a:gd name="connsiteX24" fmla="*/ 1539067 w 1622011"/>
                  <a:gd name="connsiteY24" fmla="*/ 124835 h 443980"/>
                  <a:gd name="connsiteX25" fmla="*/ 1583085 w 1622011"/>
                  <a:gd name="connsiteY25" fmla="*/ 81996 h 443980"/>
                  <a:gd name="connsiteX26" fmla="*/ 1540639 w 1622011"/>
                  <a:gd name="connsiteY26" fmla="*/ 39943 h 443980"/>
                  <a:gd name="connsiteX27" fmla="*/ 82158 w 1622011"/>
                  <a:gd name="connsiteY27" fmla="*/ 405055 h 443980"/>
                  <a:gd name="connsiteX28" fmla="*/ 124997 w 1622011"/>
                  <a:gd name="connsiteY28" fmla="*/ 363002 h 443980"/>
                  <a:gd name="connsiteX29" fmla="*/ 82944 w 1622011"/>
                  <a:gd name="connsiteY29" fmla="*/ 320163 h 443980"/>
                  <a:gd name="connsiteX30" fmla="*/ 40499 w 1622011"/>
                  <a:gd name="connsiteY30" fmla="*/ 362216 h 443980"/>
                  <a:gd name="connsiteX31" fmla="*/ 82158 w 1622011"/>
                  <a:gd name="connsiteY31" fmla="*/ 405055 h 44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011" h="443980">
                    <a:moveTo>
                      <a:pt x="1459285" y="63131"/>
                    </a:moveTo>
                    <a:cubicBezTo>
                      <a:pt x="1478936" y="15969"/>
                      <a:pt x="1513128" y="-6040"/>
                      <a:pt x="1553216" y="1428"/>
                    </a:cubicBezTo>
                    <a:cubicBezTo>
                      <a:pt x="1593696" y="8895"/>
                      <a:pt x="1621207" y="40729"/>
                      <a:pt x="1621993" y="80424"/>
                    </a:cubicBezTo>
                    <a:cubicBezTo>
                      <a:pt x="1622779" y="118939"/>
                      <a:pt x="1597233" y="152739"/>
                      <a:pt x="1560683" y="161385"/>
                    </a:cubicBezTo>
                    <a:cubicBezTo>
                      <a:pt x="1515879" y="171997"/>
                      <a:pt x="1483259" y="153525"/>
                      <a:pt x="1458892" y="102826"/>
                    </a:cubicBezTo>
                    <a:cubicBezTo>
                      <a:pt x="1282428" y="102826"/>
                      <a:pt x="1105571" y="102826"/>
                      <a:pt x="926356" y="102826"/>
                    </a:cubicBezTo>
                    <a:cubicBezTo>
                      <a:pt x="926356" y="110293"/>
                      <a:pt x="926356" y="117367"/>
                      <a:pt x="926356" y="124049"/>
                    </a:cubicBezTo>
                    <a:cubicBezTo>
                      <a:pt x="926356" y="199508"/>
                      <a:pt x="926356" y="274573"/>
                      <a:pt x="926356" y="350033"/>
                    </a:cubicBezTo>
                    <a:cubicBezTo>
                      <a:pt x="926356" y="377937"/>
                      <a:pt x="922426" y="381867"/>
                      <a:pt x="894522" y="381867"/>
                    </a:cubicBezTo>
                    <a:cubicBezTo>
                      <a:pt x="657926" y="381867"/>
                      <a:pt x="421724" y="381867"/>
                      <a:pt x="185128" y="381474"/>
                    </a:cubicBezTo>
                    <a:cubicBezTo>
                      <a:pt x="170194" y="381474"/>
                      <a:pt x="161155" y="383046"/>
                      <a:pt x="154080" y="399553"/>
                    </a:cubicBezTo>
                    <a:cubicBezTo>
                      <a:pt x="139146" y="434138"/>
                      <a:pt x="98272" y="451038"/>
                      <a:pt x="61722" y="441212"/>
                    </a:cubicBezTo>
                    <a:cubicBezTo>
                      <a:pt x="23992" y="431387"/>
                      <a:pt x="-768" y="398766"/>
                      <a:pt x="18" y="360251"/>
                    </a:cubicBezTo>
                    <a:cubicBezTo>
                      <a:pt x="804" y="322128"/>
                      <a:pt x="26350" y="289901"/>
                      <a:pt x="62508" y="282041"/>
                    </a:cubicBezTo>
                    <a:cubicBezTo>
                      <a:pt x="101809" y="273394"/>
                      <a:pt x="139146" y="290687"/>
                      <a:pt x="156045" y="326059"/>
                    </a:cubicBezTo>
                    <a:cubicBezTo>
                      <a:pt x="158403" y="330775"/>
                      <a:pt x="159976" y="335491"/>
                      <a:pt x="162334" y="340993"/>
                    </a:cubicBezTo>
                    <a:cubicBezTo>
                      <a:pt x="403252" y="340993"/>
                      <a:pt x="644171" y="340993"/>
                      <a:pt x="886661" y="340993"/>
                    </a:cubicBezTo>
                    <a:cubicBezTo>
                      <a:pt x="886661" y="333133"/>
                      <a:pt x="886661" y="326059"/>
                      <a:pt x="886661" y="318984"/>
                    </a:cubicBezTo>
                    <a:cubicBezTo>
                      <a:pt x="886661" y="243525"/>
                      <a:pt x="886661" y="168459"/>
                      <a:pt x="886661" y="93000"/>
                    </a:cubicBezTo>
                    <a:cubicBezTo>
                      <a:pt x="886661" y="66668"/>
                      <a:pt x="891377" y="61952"/>
                      <a:pt x="917317" y="61952"/>
                    </a:cubicBezTo>
                    <a:cubicBezTo>
                      <a:pt x="1090243" y="61952"/>
                      <a:pt x="1263170" y="61952"/>
                      <a:pt x="1436097" y="61952"/>
                    </a:cubicBezTo>
                    <a:cubicBezTo>
                      <a:pt x="1443564" y="63131"/>
                      <a:pt x="1451032" y="63131"/>
                      <a:pt x="1459285" y="63131"/>
                    </a:cubicBezTo>
                    <a:close/>
                    <a:moveTo>
                      <a:pt x="1540639" y="39943"/>
                    </a:moveTo>
                    <a:cubicBezTo>
                      <a:pt x="1517451" y="39550"/>
                      <a:pt x="1498194" y="58415"/>
                      <a:pt x="1497800" y="81603"/>
                    </a:cubicBezTo>
                    <a:cubicBezTo>
                      <a:pt x="1497407" y="104398"/>
                      <a:pt x="1516272" y="124049"/>
                      <a:pt x="1539067" y="124835"/>
                    </a:cubicBezTo>
                    <a:cubicBezTo>
                      <a:pt x="1563041" y="125621"/>
                      <a:pt x="1583085" y="105970"/>
                      <a:pt x="1583085" y="81996"/>
                    </a:cubicBezTo>
                    <a:cubicBezTo>
                      <a:pt x="1582692" y="59201"/>
                      <a:pt x="1563827" y="40336"/>
                      <a:pt x="1540639" y="39943"/>
                    </a:cubicBezTo>
                    <a:close/>
                    <a:moveTo>
                      <a:pt x="82158" y="405055"/>
                    </a:moveTo>
                    <a:cubicBezTo>
                      <a:pt x="106132" y="405055"/>
                      <a:pt x="124604" y="386976"/>
                      <a:pt x="124997" y="363002"/>
                    </a:cubicBezTo>
                    <a:cubicBezTo>
                      <a:pt x="125390" y="339421"/>
                      <a:pt x="106918" y="320556"/>
                      <a:pt x="82944" y="320163"/>
                    </a:cubicBezTo>
                    <a:cubicBezTo>
                      <a:pt x="58971" y="319770"/>
                      <a:pt x="40499" y="338242"/>
                      <a:pt x="40499" y="362216"/>
                    </a:cubicBezTo>
                    <a:cubicBezTo>
                      <a:pt x="40499" y="386583"/>
                      <a:pt x="58184" y="405055"/>
                      <a:pt x="82158" y="405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18">
                <a:extLst>
                  <a:ext uri="{FF2B5EF4-FFF2-40B4-BE49-F238E27FC236}">
                    <a16:creationId xmlns:a16="http://schemas.microsoft.com/office/drawing/2014/main" id="{7AB339B9-0188-6077-E006-9130912B557A}"/>
                  </a:ext>
                </a:extLst>
              </p:cNvPr>
              <p:cNvSpPr/>
              <p:nvPr/>
            </p:nvSpPr>
            <p:spPr>
              <a:xfrm>
                <a:off x="5201257" y="3031454"/>
                <a:ext cx="778568" cy="607069"/>
              </a:xfrm>
              <a:custGeom>
                <a:avLst/>
                <a:gdLst>
                  <a:gd name="connsiteX0" fmla="*/ 738481 w 778568"/>
                  <a:gd name="connsiteY0" fmla="*/ 504052 h 607069"/>
                  <a:gd name="connsiteX1" fmla="*/ 738481 w 778568"/>
                  <a:gd name="connsiteY1" fmla="*/ 103569 h 607069"/>
                  <a:gd name="connsiteX2" fmla="*/ 719223 w 778568"/>
                  <a:gd name="connsiteY2" fmla="*/ 102783 h 607069"/>
                  <a:gd name="connsiteX3" fmla="*/ 351754 w 778568"/>
                  <a:gd name="connsiteY3" fmla="*/ 102390 h 607069"/>
                  <a:gd name="connsiteX4" fmla="*/ 325814 w 778568"/>
                  <a:gd name="connsiteY4" fmla="*/ 118897 h 607069"/>
                  <a:gd name="connsiteX5" fmla="*/ 231884 w 778568"/>
                  <a:gd name="connsiteY5" fmla="*/ 161342 h 607069"/>
                  <a:gd name="connsiteX6" fmla="*/ 171752 w 778568"/>
                  <a:gd name="connsiteY6" fmla="*/ 81560 h 607069"/>
                  <a:gd name="connsiteX7" fmla="*/ 234635 w 778568"/>
                  <a:gd name="connsiteY7" fmla="*/ 2171 h 607069"/>
                  <a:gd name="connsiteX8" fmla="*/ 326208 w 778568"/>
                  <a:gd name="connsiteY8" fmla="*/ 46189 h 607069"/>
                  <a:gd name="connsiteX9" fmla="*/ 353719 w 778568"/>
                  <a:gd name="connsiteY9" fmla="*/ 63482 h 607069"/>
                  <a:gd name="connsiteX10" fmla="*/ 746734 w 778568"/>
                  <a:gd name="connsiteY10" fmla="*/ 63088 h 607069"/>
                  <a:gd name="connsiteX11" fmla="*/ 778568 w 778568"/>
                  <a:gd name="connsiteY11" fmla="*/ 94923 h 607069"/>
                  <a:gd name="connsiteX12" fmla="*/ 778568 w 778568"/>
                  <a:gd name="connsiteY12" fmla="*/ 511519 h 607069"/>
                  <a:gd name="connsiteX13" fmla="*/ 744376 w 778568"/>
                  <a:gd name="connsiteY13" fmla="*/ 545712 h 607069"/>
                  <a:gd name="connsiteX14" fmla="*/ 182364 w 778568"/>
                  <a:gd name="connsiteY14" fmla="*/ 545319 h 607069"/>
                  <a:gd name="connsiteX15" fmla="*/ 154067 w 778568"/>
                  <a:gd name="connsiteY15" fmla="*/ 561825 h 607069"/>
                  <a:gd name="connsiteX16" fmla="*/ 62101 w 778568"/>
                  <a:gd name="connsiteY16" fmla="*/ 604664 h 607069"/>
                  <a:gd name="connsiteX17" fmla="*/ 5 w 778568"/>
                  <a:gd name="connsiteY17" fmla="*/ 524489 h 607069"/>
                  <a:gd name="connsiteX18" fmla="*/ 61315 w 778568"/>
                  <a:gd name="connsiteY18" fmla="*/ 445493 h 607069"/>
                  <a:gd name="connsiteX19" fmla="*/ 155246 w 778568"/>
                  <a:gd name="connsiteY19" fmla="*/ 489117 h 607069"/>
                  <a:gd name="connsiteX20" fmla="*/ 177255 w 778568"/>
                  <a:gd name="connsiteY20" fmla="*/ 506017 h 607069"/>
                  <a:gd name="connsiteX21" fmla="*/ 723546 w 778568"/>
                  <a:gd name="connsiteY21" fmla="*/ 505624 h 607069"/>
                  <a:gd name="connsiteX22" fmla="*/ 738481 w 778568"/>
                  <a:gd name="connsiteY22" fmla="*/ 504052 h 607069"/>
                  <a:gd name="connsiteX23" fmla="*/ 81752 w 778568"/>
                  <a:gd name="connsiteY23" fmla="*/ 483222 h 607069"/>
                  <a:gd name="connsiteX24" fmla="*/ 39699 w 778568"/>
                  <a:gd name="connsiteY24" fmla="*/ 524882 h 607069"/>
                  <a:gd name="connsiteX25" fmla="*/ 81752 w 778568"/>
                  <a:gd name="connsiteY25" fmla="*/ 566541 h 607069"/>
                  <a:gd name="connsiteX26" fmla="*/ 123805 w 778568"/>
                  <a:gd name="connsiteY26" fmla="*/ 524489 h 607069"/>
                  <a:gd name="connsiteX27" fmla="*/ 81752 w 778568"/>
                  <a:gd name="connsiteY27" fmla="*/ 483222 h 607069"/>
                  <a:gd name="connsiteX28" fmla="*/ 295552 w 778568"/>
                  <a:gd name="connsiteY28" fmla="*/ 82739 h 607069"/>
                  <a:gd name="connsiteX29" fmla="*/ 254286 w 778568"/>
                  <a:gd name="connsiteY29" fmla="*/ 39901 h 607069"/>
                  <a:gd name="connsiteX30" fmla="*/ 211840 w 778568"/>
                  <a:gd name="connsiteY30" fmla="*/ 81167 h 607069"/>
                  <a:gd name="connsiteX31" fmla="*/ 252714 w 778568"/>
                  <a:gd name="connsiteY31" fmla="*/ 124006 h 607069"/>
                  <a:gd name="connsiteX32" fmla="*/ 295552 w 778568"/>
                  <a:gd name="connsiteY32" fmla="*/ 82739 h 6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8568" h="607069">
                    <a:moveTo>
                      <a:pt x="738481" y="504052"/>
                    </a:moveTo>
                    <a:cubicBezTo>
                      <a:pt x="738481" y="369641"/>
                      <a:pt x="738481" y="237587"/>
                      <a:pt x="738481" y="103569"/>
                    </a:cubicBezTo>
                    <a:cubicBezTo>
                      <a:pt x="731799" y="103176"/>
                      <a:pt x="725511" y="102783"/>
                      <a:pt x="719223" y="102783"/>
                    </a:cubicBezTo>
                    <a:cubicBezTo>
                      <a:pt x="596602" y="102783"/>
                      <a:pt x="474374" y="102783"/>
                      <a:pt x="351754" y="102390"/>
                    </a:cubicBezTo>
                    <a:cubicBezTo>
                      <a:pt x="338391" y="102390"/>
                      <a:pt x="331710" y="105534"/>
                      <a:pt x="325814" y="118897"/>
                    </a:cubicBezTo>
                    <a:cubicBezTo>
                      <a:pt x="310094" y="154268"/>
                      <a:pt x="270792" y="170775"/>
                      <a:pt x="231884" y="161342"/>
                    </a:cubicBezTo>
                    <a:cubicBezTo>
                      <a:pt x="196512" y="153089"/>
                      <a:pt x="171359" y="119683"/>
                      <a:pt x="171752" y="81560"/>
                    </a:cubicBezTo>
                    <a:cubicBezTo>
                      <a:pt x="171752" y="42259"/>
                      <a:pt x="196905" y="10817"/>
                      <a:pt x="234635" y="2171"/>
                    </a:cubicBezTo>
                    <a:cubicBezTo>
                      <a:pt x="271578" y="-6475"/>
                      <a:pt x="310880" y="11211"/>
                      <a:pt x="326208" y="46189"/>
                    </a:cubicBezTo>
                    <a:cubicBezTo>
                      <a:pt x="332103" y="59944"/>
                      <a:pt x="339177" y="63875"/>
                      <a:pt x="353719" y="63482"/>
                    </a:cubicBezTo>
                    <a:cubicBezTo>
                      <a:pt x="484593" y="62695"/>
                      <a:pt x="615860" y="63088"/>
                      <a:pt x="746734" y="63088"/>
                    </a:cubicBezTo>
                    <a:cubicBezTo>
                      <a:pt x="774638" y="63088"/>
                      <a:pt x="778568" y="67019"/>
                      <a:pt x="778568" y="94923"/>
                    </a:cubicBezTo>
                    <a:cubicBezTo>
                      <a:pt x="778568" y="233657"/>
                      <a:pt x="778568" y="372785"/>
                      <a:pt x="778568" y="511519"/>
                    </a:cubicBezTo>
                    <a:cubicBezTo>
                      <a:pt x="778568" y="540995"/>
                      <a:pt x="773852" y="545712"/>
                      <a:pt x="744376" y="545712"/>
                    </a:cubicBezTo>
                    <a:cubicBezTo>
                      <a:pt x="556908" y="545712"/>
                      <a:pt x="369832" y="545712"/>
                      <a:pt x="182364" y="545319"/>
                    </a:cubicBezTo>
                    <a:cubicBezTo>
                      <a:pt x="168608" y="545319"/>
                      <a:pt x="160355" y="547677"/>
                      <a:pt x="154067" y="561825"/>
                    </a:cubicBezTo>
                    <a:cubicBezTo>
                      <a:pt x="138346" y="596804"/>
                      <a:pt x="99045" y="613703"/>
                      <a:pt x="62101" y="604664"/>
                    </a:cubicBezTo>
                    <a:cubicBezTo>
                      <a:pt x="24372" y="595625"/>
                      <a:pt x="-388" y="563397"/>
                      <a:pt x="5" y="524489"/>
                    </a:cubicBezTo>
                    <a:cubicBezTo>
                      <a:pt x="5" y="486366"/>
                      <a:pt x="25944" y="453353"/>
                      <a:pt x="61315" y="445493"/>
                    </a:cubicBezTo>
                    <a:cubicBezTo>
                      <a:pt x="100617" y="436846"/>
                      <a:pt x="138739" y="454139"/>
                      <a:pt x="155246" y="489117"/>
                    </a:cubicBezTo>
                    <a:cubicBezTo>
                      <a:pt x="159962" y="499336"/>
                      <a:pt x="163499" y="506017"/>
                      <a:pt x="177255" y="506017"/>
                    </a:cubicBezTo>
                    <a:cubicBezTo>
                      <a:pt x="359221" y="505624"/>
                      <a:pt x="541187" y="505624"/>
                      <a:pt x="723546" y="505624"/>
                    </a:cubicBezTo>
                    <a:cubicBezTo>
                      <a:pt x="727869" y="505231"/>
                      <a:pt x="732193" y="504445"/>
                      <a:pt x="738481" y="504052"/>
                    </a:cubicBezTo>
                    <a:close/>
                    <a:moveTo>
                      <a:pt x="81752" y="483222"/>
                    </a:moveTo>
                    <a:cubicBezTo>
                      <a:pt x="56992" y="483222"/>
                      <a:pt x="39699" y="500515"/>
                      <a:pt x="39699" y="524882"/>
                    </a:cubicBezTo>
                    <a:cubicBezTo>
                      <a:pt x="39699" y="548856"/>
                      <a:pt x="57778" y="566934"/>
                      <a:pt x="81752" y="566541"/>
                    </a:cubicBezTo>
                    <a:cubicBezTo>
                      <a:pt x="106119" y="566541"/>
                      <a:pt x="123805" y="548856"/>
                      <a:pt x="123805" y="524489"/>
                    </a:cubicBezTo>
                    <a:cubicBezTo>
                      <a:pt x="123805" y="500515"/>
                      <a:pt x="106119" y="483222"/>
                      <a:pt x="81752" y="483222"/>
                    </a:cubicBezTo>
                    <a:close/>
                    <a:moveTo>
                      <a:pt x="295552" y="82739"/>
                    </a:moveTo>
                    <a:cubicBezTo>
                      <a:pt x="295945" y="58372"/>
                      <a:pt x="278653" y="40294"/>
                      <a:pt x="254286" y="39901"/>
                    </a:cubicBezTo>
                    <a:cubicBezTo>
                      <a:pt x="229526" y="39508"/>
                      <a:pt x="212233" y="56407"/>
                      <a:pt x="211840" y="81167"/>
                    </a:cubicBezTo>
                    <a:cubicBezTo>
                      <a:pt x="211447" y="106320"/>
                      <a:pt x="228347" y="123613"/>
                      <a:pt x="252714" y="124006"/>
                    </a:cubicBezTo>
                    <a:cubicBezTo>
                      <a:pt x="277474" y="124006"/>
                      <a:pt x="295159" y="107106"/>
                      <a:pt x="295552" y="82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19">
                <a:extLst>
                  <a:ext uri="{FF2B5EF4-FFF2-40B4-BE49-F238E27FC236}">
                    <a16:creationId xmlns:a16="http://schemas.microsoft.com/office/drawing/2014/main" id="{7605313C-8189-31CD-1F30-70F9ADED6569}"/>
                  </a:ext>
                </a:extLst>
              </p:cNvPr>
              <p:cNvSpPr/>
              <p:nvPr/>
            </p:nvSpPr>
            <p:spPr>
              <a:xfrm>
                <a:off x="4082346" y="3277979"/>
                <a:ext cx="1739884" cy="170017"/>
              </a:xfrm>
              <a:custGeom>
                <a:avLst/>
                <a:gdLst>
                  <a:gd name="connsiteX0" fmla="*/ 162315 w 1739884"/>
                  <a:gd name="connsiteY0" fmla="*/ 68094 h 170017"/>
                  <a:gd name="connsiteX1" fmla="*/ 419741 w 1739884"/>
                  <a:gd name="connsiteY1" fmla="*/ 68094 h 170017"/>
                  <a:gd name="connsiteX2" fmla="*/ 1555556 w 1739884"/>
                  <a:gd name="connsiteY2" fmla="*/ 62985 h 170017"/>
                  <a:gd name="connsiteX3" fmla="*/ 1584639 w 1739884"/>
                  <a:gd name="connsiteY3" fmla="*/ 44906 h 170017"/>
                  <a:gd name="connsiteX4" fmla="*/ 1676997 w 1739884"/>
                  <a:gd name="connsiteY4" fmla="*/ 2067 h 170017"/>
                  <a:gd name="connsiteX5" fmla="*/ 1739880 w 1739884"/>
                  <a:gd name="connsiteY5" fmla="*/ 82635 h 170017"/>
                  <a:gd name="connsiteX6" fmla="*/ 1677783 w 1739884"/>
                  <a:gd name="connsiteY6" fmla="*/ 161632 h 170017"/>
                  <a:gd name="connsiteX7" fmla="*/ 1585425 w 1739884"/>
                  <a:gd name="connsiteY7" fmla="*/ 119579 h 170017"/>
                  <a:gd name="connsiteX8" fmla="*/ 1555948 w 1739884"/>
                  <a:gd name="connsiteY8" fmla="*/ 102286 h 170017"/>
                  <a:gd name="connsiteX9" fmla="*/ 184717 w 1739884"/>
                  <a:gd name="connsiteY9" fmla="*/ 107788 h 170017"/>
                  <a:gd name="connsiteX10" fmla="*/ 154062 w 1739884"/>
                  <a:gd name="connsiteY10" fmla="*/ 126653 h 170017"/>
                  <a:gd name="connsiteX11" fmla="*/ 61310 w 1739884"/>
                  <a:gd name="connsiteY11" fmla="*/ 167134 h 170017"/>
                  <a:gd name="connsiteX12" fmla="*/ 0 w 1739884"/>
                  <a:gd name="connsiteY12" fmla="*/ 88138 h 170017"/>
                  <a:gd name="connsiteX13" fmla="*/ 61310 w 1739884"/>
                  <a:gd name="connsiteY13" fmla="*/ 9141 h 170017"/>
                  <a:gd name="connsiteX14" fmla="*/ 155634 w 1739884"/>
                  <a:gd name="connsiteY14" fmla="*/ 51587 h 170017"/>
                  <a:gd name="connsiteX15" fmla="*/ 162315 w 1739884"/>
                  <a:gd name="connsiteY15" fmla="*/ 68094 h 170017"/>
                  <a:gd name="connsiteX16" fmla="*/ 124193 w 1739884"/>
                  <a:gd name="connsiteY16" fmla="*/ 87745 h 170017"/>
                  <a:gd name="connsiteX17" fmla="*/ 81354 w 1739884"/>
                  <a:gd name="connsiteY17" fmla="*/ 45692 h 170017"/>
                  <a:gd name="connsiteX18" fmla="*/ 38909 w 1739884"/>
                  <a:gd name="connsiteY18" fmla="*/ 87745 h 170017"/>
                  <a:gd name="connsiteX19" fmla="*/ 82533 w 1739884"/>
                  <a:gd name="connsiteY19" fmla="*/ 130583 h 170017"/>
                  <a:gd name="connsiteX20" fmla="*/ 124193 w 1739884"/>
                  <a:gd name="connsiteY20" fmla="*/ 87745 h 170017"/>
                  <a:gd name="connsiteX21" fmla="*/ 1657740 w 1739884"/>
                  <a:gd name="connsiteY21" fmla="*/ 123902 h 170017"/>
                  <a:gd name="connsiteX22" fmla="*/ 1699792 w 1739884"/>
                  <a:gd name="connsiteY22" fmla="*/ 81456 h 170017"/>
                  <a:gd name="connsiteX23" fmla="*/ 1656561 w 1739884"/>
                  <a:gd name="connsiteY23" fmla="*/ 40190 h 170017"/>
                  <a:gd name="connsiteX24" fmla="*/ 1614901 w 1739884"/>
                  <a:gd name="connsiteY24" fmla="*/ 82242 h 170017"/>
                  <a:gd name="connsiteX25" fmla="*/ 1657740 w 1739884"/>
                  <a:gd name="connsiteY25" fmla="*/ 123902 h 1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9884" h="170017">
                    <a:moveTo>
                      <a:pt x="162315" y="68094"/>
                    </a:moveTo>
                    <a:cubicBezTo>
                      <a:pt x="248386" y="68094"/>
                      <a:pt x="334063" y="68487"/>
                      <a:pt x="419741" y="68094"/>
                    </a:cubicBezTo>
                    <a:cubicBezTo>
                      <a:pt x="798215" y="66522"/>
                      <a:pt x="1176689" y="64557"/>
                      <a:pt x="1555556" y="62985"/>
                    </a:cubicBezTo>
                    <a:cubicBezTo>
                      <a:pt x="1570097" y="62985"/>
                      <a:pt x="1577957" y="60233"/>
                      <a:pt x="1584639" y="44906"/>
                    </a:cubicBezTo>
                    <a:cubicBezTo>
                      <a:pt x="1599180" y="10713"/>
                      <a:pt x="1638482" y="-6186"/>
                      <a:pt x="1676997" y="2067"/>
                    </a:cubicBezTo>
                    <a:cubicBezTo>
                      <a:pt x="1712762" y="9928"/>
                      <a:pt x="1740273" y="45299"/>
                      <a:pt x="1739880" y="82635"/>
                    </a:cubicBezTo>
                    <a:cubicBezTo>
                      <a:pt x="1739487" y="119972"/>
                      <a:pt x="1713548" y="152592"/>
                      <a:pt x="1677783" y="161632"/>
                    </a:cubicBezTo>
                    <a:cubicBezTo>
                      <a:pt x="1640840" y="171064"/>
                      <a:pt x="1600359" y="154164"/>
                      <a:pt x="1585425" y="119579"/>
                    </a:cubicBezTo>
                    <a:cubicBezTo>
                      <a:pt x="1578744" y="103858"/>
                      <a:pt x="1570490" y="102286"/>
                      <a:pt x="1555948" y="102286"/>
                    </a:cubicBezTo>
                    <a:cubicBezTo>
                      <a:pt x="1098871" y="104251"/>
                      <a:pt x="641794" y="106216"/>
                      <a:pt x="184717" y="107788"/>
                    </a:cubicBezTo>
                    <a:cubicBezTo>
                      <a:pt x="168997" y="107788"/>
                      <a:pt x="161136" y="112112"/>
                      <a:pt x="154062" y="126653"/>
                    </a:cubicBezTo>
                    <a:cubicBezTo>
                      <a:pt x="137948" y="161239"/>
                      <a:pt x="98647" y="176959"/>
                      <a:pt x="61310" y="167134"/>
                    </a:cubicBezTo>
                    <a:cubicBezTo>
                      <a:pt x="24760" y="157701"/>
                      <a:pt x="0" y="125867"/>
                      <a:pt x="0" y="88138"/>
                    </a:cubicBezTo>
                    <a:cubicBezTo>
                      <a:pt x="0" y="50408"/>
                      <a:pt x="25939" y="17395"/>
                      <a:pt x="61310" y="9141"/>
                    </a:cubicBezTo>
                    <a:cubicBezTo>
                      <a:pt x="100612" y="102"/>
                      <a:pt x="138341" y="17002"/>
                      <a:pt x="155634" y="51587"/>
                    </a:cubicBezTo>
                    <a:cubicBezTo>
                      <a:pt x="157599" y="57089"/>
                      <a:pt x="159957" y="62199"/>
                      <a:pt x="162315" y="68094"/>
                    </a:cubicBezTo>
                    <a:close/>
                    <a:moveTo>
                      <a:pt x="124193" y="87745"/>
                    </a:moveTo>
                    <a:cubicBezTo>
                      <a:pt x="123800" y="64557"/>
                      <a:pt x="104935" y="45692"/>
                      <a:pt x="81354" y="45692"/>
                    </a:cubicBezTo>
                    <a:cubicBezTo>
                      <a:pt x="57773" y="45692"/>
                      <a:pt x="38909" y="64557"/>
                      <a:pt x="38909" y="87745"/>
                    </a:cubicBezTo>
                    <a:cubicBezTo>
                      <a:pt x="38516" y="111719"/>
                      <a:pt x="58559" y="131369"/>
                      <a:pt x="82533" y="130583"/>
                    </a:cubicBezTo>
                    <a:cubicBezTo>
                      <a:pt x="105721" y="130190"/>
                      <a:pt x="124586" y="110932"/>
                      <a:pt x="124193" y="87745"/>
                    </a:cubicBezTo>
                    <a:close/>
                    <a:moveTo>
                      <a:pt x="1657740" y="123902"/>
                    </a:moveTo>
                    <a:cubicBezTo>
                      <a:pt x="1681713" y="123509"/>
                      <a:pt x="1700185" y="105037"/>
                      <a:pt x="1699792" y="81456"/>
                    </a:cubicBezTo>
                    <a:cubicBezTo>
                      <a:pt x="1699399" y="57875"/>
                      <a:pt x="1680928" y="40190"/>
                      <a:pt x="1656561" y="40190"/>
                    </a:cubicBezTo>
                    <a:cubicBezTo>
                      <a:pt x="1632194" y="40583"/>
                      <a:pt x="1614508" y="58268"/>
                      <a:pt x="1614901" y="82242"/>
                    </a:cubicBezTo>
                    <a:cubicBezTo>
                      <a:pt x="1615294" y="106609"/>
                      <a:pt x="1633373" y="124295"/>
                      <a:pt x="1657740" y="123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0">
                <a:extLst>
                  <a:ext uri="{FF2B5EF4-FFF2-40B4-BE49-F238E27FC236}">
                    <a16:creationId xmlns:a16="http://schemas.microsoft.com/office/drawing/2014/main" id="{91A602C1-413F-CDAD-86CD-BDE60DCAF532}"/>
                  </a:ext>
                </a:extLst>
              </p:cNvPr>
              <p:cNvSpPr/>
              <p:nvPr/>
            </p:nvSpPr>
            <p:spPr>
              <a:xfrm>
                <a:off x="6035236" y="3659260"/>
                <a:ext cx="1497186" cy="326820"/>
              </a:xfrm>
              <a:custGeom>
                <a:avLst/>
                <a:gdLst>
                  <a:gd name="connsiteX0" fmla="*/ 162713 w 1497186"/>
                  <a:gd name="connsiteY0" fmla="*/ 264546 h 326820"/>
                  <a:gd name="connsiteX1" fmla="*/ 62101 w 1497186"/>
                  <a:gd name="connsiteY1" fmla="*/ 323891 h 326820"/>
                  <a:gd name="connsiteX2" fmla="*/ 5 w 1497186"/>
                  <a:gd name="connsiteY2" fmla="*/ 243323 h 326820"/>
                  <a:gd name="connsiteX3" fmla="*/ 64459 w 1497186"/>
                  <a:gd name="connsiteY3" fmla="*/ 164720 h 326820"/>
                  <a:gd name="connsiteX4" fmla="*/ 154853 w 1497186"/>
                  <a:gd name="connsiteY4" fmla="*/ 207166 h 326820"/>
                  <a:gd name="connsiteX5" fmla="*/ 183543 w 1497186"/>
                  <a:gd name="connsiteY5" fmla="*/ 225245 h 326820"/>
                  <a:gd name="connsiteX6" fmla="*/ 1226606 w 1497186"/>
                  <a:gd name="connsiteY6" fmla="*/ 225245 h 326820"/>
                  <a:gd name="connsiteX7" fmla="*/ 1259226 w 1497186"/>
                  <a:gd name="connsiteY7" fmla="*/ 211882 h 326820"/>
                  <a:gd name="connsiteX8" fmla="*/ 1334686 w 1497186"/>
                  <a:gd name="connsiteY8" fmla="*/ 137209 h 326820"/>
                  <a:gd name="connsiteX9" fmla="*/ 1339795 w 1497186"/>
                  <a:gd name="connsiteY9" fmla="*/ 114021 h 326820"/>
                  <a:gd name="connsiteX10" fmla="*/ 1369271 w 1497186"/>
                  <a:gd name="connsiteY10" fmla="*/ 13802 h 326820"/>
                  <a:gd name="connsiteX11" fmla="*/ 1470276 w 1497186"/>
                  <a:gd name="connsiteY11" fmla="*/ 22448 h 326820"/>
                  <a:gd name="connsiteX12" fmla="*/ 1484817 w 1497186"/>
                  <a:gd name="connsiteY12" fmla="*/ 124239 h 326820"/>
                  <a:gd name="connsiteX13" fmla="*/ 1385778 w 1497186"/>
                  <a:gd name="connsiteY13" fmla="*/ 158432 h 326820"/>
                  <a:gd name="connsiteX14" fmla="*/ 1363769 w 1497186"/>
                  <a:gd name="connsiteY14" fmla="*/ 163148 h 326820"/>
                  <a:gd name="connsiteX15" fmla="*/ 1277698 w 1497186"/>
                  <a:gd name="connsiteY15" fmla="*/ 249218 h 326820"/>
                  <a:gd name="connsiteX16" fmla="*/ 1239576 w 1497186"/>
                  <a:gd name="connsiteY16" fmla="*/ 264939 h 326820"/>
                  <a:gd name="connsiteX17" fmla="*/ 186687 w 1497186"/>
                  <a:gd name="connsiteY17" fmla="*/ 264546 h 326820"/>
                  <a:gd name="connsiteX18" fmla="*/ 162713 w 1497186"/>
                  <a:gd name="connsiteY18" fmla="*/ 264546 h 326820"/>
                  <a:gd name="connsiteX19" fmla="*/ 124591 w 1497186"/>
                  <a:gd name="connsiteY19" fmla="*/ 245288 h 326820"/>
                  <a:gd name="connsiteX20" fmla="*/ 82931 w 1497186"/>
                  <a:gd name="connsiteY20" fmla="*/ 202449 h 326820"/>
                  <a:gd name="connsiteX21" fmla="*/ 39699 w 1497186"/>
                  <a:gd name="connsiteY21" fmla="*/ 243716 h 326820"/>
                  <a:gd name="connsiteX22" fmla="*/ 82538 w 1497186"/>
                  <a:gd name="connsiteY22" fmla="*/ 287734 h 326820"/>
                  <a:gd name="connsiteX23" fmla="*/ 124591 w 1497186"/>
                  <a:gd name="connsiteY23" fmla="*/ 245288 h 326820"/>
                  <a:gd name="connsiteX24" fmla="*/ 1416040 w 1497186"/>
                  <a:gd name="connsiteY24" fmla="*/ 39741 h 326820"/>
                  <a:gd name="connsiteX25" fmla="*/ 1371236 w 1497186"/>
                  <a:gd name="connsiteY25" fmla="*/ 80222 h 326820"/>
                  <a:gd name="connsiteX26" fmla="*/ 1412110 w 1497186"/>
                  <a:gd name="connsiteY26" fmla="*/ 124239 h 326820"/>
                  <a:gd name="connsiteX27" fmla="*/ 1456913 w 1497186"/>
                  <a:gd name="connsiteY27" fmla="*/ 84152 h 326820"/>
                  <a:gd name="connsiteX28" fmla="*/ 1416040 w 1497186"/>
                  <a:gd name="connsiteY28" fmla="*/ 39741 h 3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97186" h="326820">
                    <a:moveTo>
                      <a:pt x="162713" y="264546"/>
                    </a:moveTo>
                    <a:cubicBezTo>
                      <a:pt x="141097" y="314852"/>
                      <a:pt x="106119" y="334896"/>
                      <a:pt x="62101" y="323891"/>
                    </a:cubicBezTo>
                    <a:cubicBezTo>
                      <a:pt x="24765" y="314852"/>
                      <a:pt x="-388" y="281839"/>
                      <a:pt x="5" y="243323"/>
                    </a:cubicBezTo>
                    <a:cubicBezTo>
                      <a:pt x="791" y="204808"/>
                      <a:pt x="26337" y="173759"/>
                      <a:pt x="64459" y="164720"/>
                    </a:cubicBezTo>
                    <a:cubicBezTo>
                      <a:pt x="100224" y="156074"/>
                      <a:pt x="139918" y="173366"/>
                      <a:pt x="154853" y="207166"/>
                    </a:cubicBezTo>
                    <a:cubicBezTo>
                      <a:pt x="161141" y="221707"/>
                      <a:pt x="169001" y="225245"/>
                      <a:pt x="183543" y="225245"/>
                    </a:cubicBezTo>
                    <a:cubicBezTo>
                      <a:pt x="531362" y="224851"/>
                      <a:pt x="878787" y="224851"/>
                      <a:pt x="1226606" y="225245"/>
                    </a:cubicBezTo>
                    <a:cubicBezTo>
                      <a:pt x="1240362" y="225245"/>
                      <a:pt x="1249794" y="221314"/>
                      <a:pt x="1259226" y="211882"/>
                    </a:cubicBezTo>
                    <a:cubicBezTo>
                      <a:pt x="1283593" y="186336"/>
                      <a:pt x="1309139" y="161576"/>
                      <a:pt x="1334686" y="137209"/>
                    </a:cubicBezTo>
                    <a:cubicBezTo>
                      <a:pt x="1342546" y="129742"/>
                      <a:pt x="1344118" y="124239"/>
                      <a:pt x="1339795" y="114021"/>
                    </a:cubicBezTo>
                    <a:cubicBezTo>
                      <a:pt x="1323681" y="76292"/>
                      <a:pt x="1335864" y="36597"/>
                      <a:pt x="1369271" y="13802"/>
                    </a:cubicBezTo>
                    <a:cubicBezTo>
                      <a:pt x="1400319" y="-7421"/>
                      <a:pt x="1442765" y="-3884"/>
                      <a:pt x="1470276" y="22448"/>
                    </a:cubicBezTo>
                    <a:cubicBezTo>
                      <a:pt x="1499752" y="50353"/>
                      <a:pt x="1505647" y="90833"/>
                      <a:pt x="1484817" y="124239"/>
                    </a:cubicBezTo>
                    <a:cubicBezTo>
                      <a:pt x="1463987" y="158039"/>
                      <a:pt x="1423900" y="172580"/>
                      <a:pt x="1385778" y="158432"/>
                    </a:cubicBezTo>
                    <a:cubicBezTo>
                      <a:pt x="1376345" y="154895"/>
                      <a:pt x="1370843" y="156074"/>
                      <a:pt x="1363769" y="163148"/>
                    </a:cubicBezTo>
                    <a:cubicBezTo>
                      <a:pt x="1335472" y="192231"/>
                      <a:pt x="1305995" y="220135"/>
                      <a:pt x="1277698" y="249218"/>
                    </a:cubicBezTo>
                    <a:cubicBezTo>
                      <a:pt x="1266694" y="260616"/>
                      <a:pt x="1255296" y="264939"/>
                      <a:pt x="1239576" y="264939"/>
                    </a:cubicBezTo>
                    <a:cubicBezTo>
                      <a:pt x="888613" y="264546"/>
                      <a:pt x="537650" y="264546"/>
                      <a:pt x="186687" y="264546"/>
                    </a:cubicBezTo>
                    <a:cubicBezTo>
                      <a:pt x="179220" y="264546"/>
                      <a:pt x="171359" y="264546"/>
                      <a:pt x="162713" y="264546"/>
                    </a:cubicBezTo>
                    <a:close/>
                    <a:moveTo>
                      <a:pt x="124591" y="245288"/>
                    </a:moveTo>
                    <a:cubicBezTo>
                      <a:pt x="124984" y="222100"/>
                      <a:pt x="106119" y="203236"/>
                      <a:pt x="82931" y="202449"/>
                    </a:cubicBezTo>
                    <a:cubicBezTo>
                      <a:pt x="59350" y="202057"/>
                      <a:pt x="40485" y="220135"/>
                      <a:pt x="39699" y="243716"/>
                    </a:cubicBezTo>
                    <a:cubicBezTo>
                      <a:pt x="38913" y="267297"/>
                      <a:pt x="58957" y="287734"/>
                      <a:pt x="82538" y="287734"/>
                    </a:cubicBezTo>
                    <a:cubicBezTo>
                      <a:pt x="104940" y="287734"/>
                      <a:pt x="124591" y="268476"/>
                      <a:pt x="124591" y="245288"/>
                    </a:cubicBezTo>
                    <a:close/>
                    <a:moveTo>
                      <a:pt x="1416040" y="39741"/>
                    </a:moveTo>
                    <a:cubicBezTo>
                      <a:pt x="1393245" y="38562"/>
                      <a:pt x="1372415" y="57427"/>
                      <a:pt x="1371236" y="80222"/>
                    </a:cubicBezTo>
                    <a:cubicBezTo>
                      <a:pt x="1370057" y="102624"/>
                      <a:pt x="1389315" y="123453"/>
                      <a:pt x="1412110" y="124239"/>
                    </a:cubicBezTo>
                    <a:cubicBezTo>
                      <a:pt x="1435297" y="125026"/>
                      <a:pt x="1455734" y="106947"/>
                      <a:pt x="1456913" y="84152"/>
                    </a:cubicBezTo>
                    <a:cubicBezTo>
                      <a:pt x="1458485" y="62143"/>
                      <a:pt x="1438835" y="40920"/>
                      <a:pt x="1416040" y="39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1">
                <a:extLst>
                  <a:ext uri="{FF2B5EF4-FFF2-40B4-BE49-F238E27FC236}">
                    <a16:creationId xmlns:a16="http://schemas.microsoft.com/office/drawing/2014/main" id="{DB84AF35-23A0-D138-F2E4-B231D4BB5001}"/>
                  </a:ext>
                </a:extLst>
              </p:cNvPr>
              <p:cNvSpPr/>
              <p:nvPr/>
            </p:nvSpPr>
            <p:spPr>
              <a:xfrm>
                <a:off x="4336229" y="3509502"/>
                <a:ext cx="1387389" cy="316398"/>
              </a:xfrm>
              <a:custGeom>
                <a:avLst/>
                <a:gdLst>
                  <a:gd name="connsiteX0" fmla="*/ 671668 w 1387389"/>
                  <a:gd name="connsiteY0" fmla="*/ 101857 h 316398"/>
                  <a:gd name="connsiteX1" fmla="*/ 652017 w 1387389"/>
                  <a:gd name="connsiteY1" fmla="*/ 101857 h 316398"/>
                  <a:gd name="connsiteX2" fmla="*/ 180792 w 1387389"/>
                  <a:gd name="connsiteY2" fmla="*/ 101464 h 316398"/>
                  <a:gd name="connsiteX3" fmla="*/ 154460 w 1387389"/>
                  <a:gd name="connsiteY3" fmla="*/ 117970 h 316398"/>
                  <a:gd name="connsiteX4" fmla="*/ 62887 w 1387389"/>
                  <a:gd name="connsiteY4" fmla="*/ 161988 h 316398"/>
                  <a:gd name="connsiteX5" fmla="*/ 5 w 1387389"/>
                  <a:gd name="connsiteY5" fmla="*/ 80241 h 316398"/>
                  <a:gd name="connsiteX6" fmla="*/ 62101 w 1387389"/>
                  <a:gd name="connsiteY6" fmla="*/ 2031 h 316398"/>
                  <a:gd name="connsiteX7" fmla="*/ 154853 w 1387389"/>
                  <a:gd name="connsiteY7" fmla="*/ 46835 h 316398"/>
                  <a:gd name="connsiteX8" fmla="*/ 179613 w 1387389"/>
                  <a:gd name="connsiteY8" fmla="*/ 62162 h 316398"/>
                  <a:gd name="connsiteX9" fmla="*/ 676384 w 1387389"/>
                  <a:gd name="connsiteY9" fmla="*/ 61769 h 316398"/>
                  <a:gd name="connsiteX10" fmla="*/ 712935 w 1387389"/>
                  <a:gd name="connsiteY10" fmla="*/ 99106 h 316398"/>
                  <a:gd name="connsiteX11" fmla="*/ 712935 w 1387389"/>
                  <a:gd name="connsiteY11" fmla="*/ 213473 h 316398"/>
                  <a:gd name="connsiteX12" fmla="*/ 1223462 w 1387389"/>
                  <a:gd name="connsiteY12" fmla="*/ 213473 h 316398"/>
                  <a:gd name="connsiteX13" fmla="*/ 1328397 w 1387389"/>
                  <a:gd name="connsiteY13" fmla="*/ 155307 h 316398"/>
                  <a:gd name="connsiteX14" fmla="*/ 1387349 w 1387389"/>
                  <a:gd name="connsiteY14" fmla="*/ 236268 h 316398"/>
                  <a:gd name="connsiteX15" fmla="*/ 1321716 w 1387389"/>
                  <a:gd name="connsiteY15" fmla="*/ 314085 h 316398"/>
                  <a:gd name="connsiteX16" fmla="*/ 1223462 w 1387389"/>
                  <a:gd name="connsiteY16" fmla="*/ 253561 h 316398"/>
                  <a:gd name="connsiteX17" fmla="*/ 1200667 w 1387389"/>
                  <a:gd name="connsiteY17" fmla="*/ 253561 h 316398"/>
                  <a:gd name="connsiteX18" fmla="*/ 705860 w 1387389"/>
                  <a:gd name="connsiteY18" fmla="*/ 253561 h 316398"/>
                  <a:gd name="connsiteX19" fmla="*/ 673240 w 1387389"/>
                  <a:gd name="connsiteY19" fmla="*/ 220547 h 316398"/>
                  <a:gd name="connsiteX20" fmla="*/ 672847 w 1387389"/>
                  <a:gd name="connsiteY20" fmla="*/ 108538 h 316398"/>
                  <a:gd name="connsiteX21" fmla="*/ 671668 w 1387389"/>
                  <a:gd name="connsiteY21" fmla="*/ 101857 h 316398"/>
                  <a:gd name="connsiteX22" fmla="*/ 1348441 w 1387389"/>
                  <a:gd name="connsiteY22" fmla="*/ 234303 h 316398"/>
                  <a:gd name="connsiteX23" fmla="*/ 1305995 w 1387389"/>
                  <a:gd name="connsiteY23" fmla="*/ 191464 h 316398"/>
                  <a:gd name="connsiteX24" fmla="*/ 1263157 w 1387389"/>
                  <a:gd name="connsiteY24" fmla="*/ 233517 h 316398"/>
                  <a:gd name="connsiteX25" fmla="*/ 1305602 w 1387389"/>
                  <a:gd name="connsiteY25" fmla="*/ 276355 h 316398"/>
                  <a:gd name="connsiteX26" fmla="*/ 1348441 w 1387389"/>
                  <a:gd name="connsiteY26" fmla="*/ 234303 h 316398"/>
                  <a:gd name="connsiteX27" fmla="*/ 80966 w 1387389"/>
                  <a:gd name="connsiteY27" fmla="*/ 39760 h 316398"/>
                  <a:gd name="connsiteX28" fmla="*/ 39699 w 1387389"/>
                  <a:gd name="connsiteY28" fmla="*/ 82206 h 316398"/>
                  <a:gd name="connsiteX29" fmla="*/ 81752 w 1387389"/>
                  <a:gd name="connsiteY29" fmla="*/ 124258 h 316398"/>
                  <a:gd name="connsiteX30" fmla="*/ 123411 w 1387389"/>
                  <a:gd name="connsiteY30" fmla="*/ 81813 h 316398"/>
                  <a:gd name="connsiteX31" fmla="*/ 80966 w 1387389"/>
                  <a:gd name="connsiteY31" fmla="*/ 39760 h 31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7389" h="316398">
                    <a:moveTo>
                      <a:pt x="671668" y="101857"/>
                    </a:moveTo>
                    <a:cubicBezTo>
                      <a:pt x="664987" y="101857"/>
                      <a:pt x="658699" y="101857"/>
                      <a:pt x="652017" y="101857"/>
                    </a:cubicBezTo>
                    <a:cubicBezTo>
                      <a:pt x="494811" y="101857"/>
                      <a:pt x="337605" y="101857"/>
                      <a:pt x="180792" y="101464"/>
                    </a:cubicBezTo>
                    <a:cubicBezTo>
                      <a:pt x="167429" y="101464"/>
                      <a:pt x="160355" y="104608"/>
                      <a:pt x="154460" y="117970"/>
                    </a:cubicBezTo>
                    <a:cubicBezTo>
                      <a:pt x="138739" y="152949"/>
                      <a:pt x="99830" y="170634"/>
                      <a:pt x="62887" y="161988"/>
                    </a:cubicBezTo>
                    <a:cubicBezTo>
                      <a:pt x="24765" y="152949"/>
                      <a:pt x="-388" y="120721"/>
                      <a:pt x="5" y="80241"/>
                    </a:cubicBezTo>
                    <a:cubicBezTo>
                      <a:pt x="398" y="42118"/>
                      <a:pt x="26337" y="9498"/>
                      <a:pt x="62101" y="2031"/>
                    </a:cubicBezTo>
                    <a:cubicBezTo>
                      <a:pt x="101796" y="-6223"/>
                      <a:pt x="139525" y="11070"/>
                      <a:pt x="154853" y="46835"/>
                    </a:cubicBezTo>
                    <a:cubicBezTo>
                      <a:pt x="160355" y="59411"/>
                      <a:pt x="167036" y="62162"/>
                      <a:pt x="179613" y="62162"/>
                    </a:cubicBezTo>
                    <a:cubicBezTo>
                      <a:pt x="345072" y="61769"/>
                      <a:pt x="510925" y="61769"/>
                      <a:pt x="676384" y="61769"/>
                    </a:cubicBezTo>
                    <a:cubicBezTo>
                      <a:pt x="709791" y="61769"/>
                      <a:pt x="712935" y="65306"/>
                      <a:pt x="712935" y="99106"/>
                    </a:cubicBezTo>
                    <a:cubicBezTo>
                      <a:pt x="712935" y="136835"/>
                      <a:pt x="712935" y="174565"/>
                      <a:pt x="712935" y="213473"/>
                    </a:cubicBezTo>
                    <a:cubicBezTo>
                      <a:pt x="884683" y="213473"/>
                      <a:pt x="1054072" y="213473"/>
                      <a:pt x="1223462" y="213473"/>
                    </a:cubicBezTo>
                    <a:cubicBezTo>
                      <a:pt x="1252938" y="160809"/>
                      <a:pt x="1284379" y="143516"/>
                      <a:pt x="1328397" y="155307"/>
                    </a:cubicBezTo>
                    <a:cubicBezTo>
                      <a:pt x="1363376" y="164739"/>
                      <a:pt x="1388528" y="198931"/>
                      <a:pt x="1387349" y="236268"/>
                    </a:cubicBezTo>
                    <a:cubicBezTo>
                      <a:pt x="1386170" y="274784"/>
                      <a:pt x="1360231" y="305439"/>
                      <a:pt x="1321716" y="314085"/>
                    </a:cubicBezTo>
                    <a:cubicBezTo>
                      <a:pt x="1280842" y="323517"/>
                      <a:pt x="1249401" y="304260"/>
                      <a:pt x="1223462" y="253561"/>
                    </a:cubicBezTo>
                    <a:cubicBezTo>
                      <a:pt x="1215995" y="253561"/>
                      <a:pt x="1208527" y="253561"/>
                      <a:pt x="1200667" y="253561"/>
                    </a:cubicBezTo>
                    <a:cubicBezTo>
                      <a:pt x="1035600" y="253561"/>
                      <a:pt x="870534" y="253561"/>
                      <a:pt x="705860" y="253561"/>
                    </a:cubicBezTo>
                    <a:cubicBezTo>
                      <a:pt x="677563" y="253561"/>
                      <a:pt x="673240" y="249238"/>
                      <a:pt x="673240" y="220547"/>
                    </a:cubicBezTo>
                    <a:cubicBezTo>
                      <a:pt x="673240" y="183211"/>
                      <a:pt x="673240" y="145874"/>
                      <a:pt x="672847" y="108538"/>
                    </a:cubicBezTo>
                    <a:cubicBezTo>
                      <a:pt x="673240" y="107752"/>
                      <a:pt x="672847" y="106573"/>
                      <a:pt x="671668" y="101857"/>
                    </a:cubicBezTo>
                    <a:close/>
                    <a:moveTo>
                      <a:pt x="1348441" y="234303"/>
                    </a:moveTo>
                    <a:cubicBezTo>
                      <a:pt x="1348834" y="211115"/>
                      <a:pt x="1329576" y="191857"/>
                      <a:pt x="1305995" y="191464"/>
                    </a:cubicBezTo>
                    <a:cubicBezTo>
                      <a:pt x="1282414" y="191071"/>
                      <a:pt x="1263549" y="209936"/>
                      <a:pt x="1263157" y="233517"/>
                    </a:cubicBezTo>
                    <a:cubicBezTo>
                      <a:pt x="1263157" y="257098"/>
                      <a:pt x="1282021" y="276355"/>
                      <a:pt x="1305602" y="276355"/>
                    </a:cubicBezTo>
                    <a:cubicBezTo>
                      <a:pt x="1329183" y="276749"/>
                      <a:pt x="1348441" y="257884"/>
                      <a:pt x="1348441" y="234303"/>
                    </a:cubicBezTo>
                    <a:close/>
                    <a:moveTo>
                      <a:pt x="80966" y="39760"/>
                    </a:moveTo>
                    <a:cubicBezTo>
                      <a:pt x="56206" y="39760"/>
                      <a:pt x="39306" y="57053"/>
                      <a:pt x="39699" y="82206"/>
                    </a:cubicBezTo>
                    <a:cubicBezTo>
                      <a:pt x="39699" y="106573"/>
                      <a:pt x="57385" y="124258"/>
                      <a:pt x="81752" y="124258"/>
                    </a:cubicBezTo>
                    <a:cubicBezTo>
                      <a:pt x="106119" y="124258"/>
                      <a:pt x="123411" y="106180"/>
                      <a:pt x="123411" y="81813"/>
                    </a:cubicBezTo>
                    <a:cubicBezTo>
                      <a:pt x="123411" y="57053"/>
                      <a:pt x="105726" y="39760"/>
                      <a:pt x="80966" y="39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2">
                <a:extLst>
                  <a:ext uri="{FF2B5EF4-FFF2-40B4-BE49-F238E27FC236}">
                    <a16:creationId xmlns:a16="http://schemas.microsoft.com/office/drawing/2014/main" id="{B1CDCF2B-A068-0F93-FF9E-C638FB403F93}"/>
                  </a:ext>
                </a:extLst>
              </p:cNvPr>
              <p:cNvSpPr/>
              <p:nvPr/>
            </p:nvSpPr>
            <p:spPr>
              <a:xfrm>
                <a:off x="6636928" y="4011691"/>
                <a:ext cx="385191" cy="826314"/>
              </a:xfrm>
              <a:custGeom>
                <a:avLst/>
                <a:gdLst>
                  <a:gd name="connsiteX0" fmla="*/ 221286 w 385191"/>
                  <a:gd name="connsiteY0" fmla="*/ 103120 h 826314"/>
                  <a:gd name="connsiteX1" fmla="*/ 117137 w 385191"/>
                  <a:gd name="connsiteY1" fmla="*/ 103120 h 826314"/>
                  <a:gd name="connsiteX2" fmla="*/ 117137 w 385191"/>
                  <a:gd name="connsiteY2" fmla="*/ 393165 h 826314"/>
                  <a:gd name="connsiteX3" fmla="*/ 137967 w 385191"/>
                  <a:gd name="connsiteY3" fmla="*/ 393165 h 826314"/>
                  <a:gd name="connsiteX4" fmla="*/ 279453 w 385191"/>
                  <a:gd name="connsiteY4" fmla="*/ 393165 h 826314"/>
                  <a:gd name="connsiteX5" fmla="*/ 308143 w 385191"/>
                  <a:gd name="connsiteY5" fmla="*/ 421070 h 826314"/>
                  <a:gd name="connsiteX6" fmla="*/ 308143 w 385191"/>
                  <a:gd name="connsiteY6" fmla="*/ 737447 h 826314"/>
                  <a:gd name="connsiteX7" fmla="*/ 279060 w 385191"/>
                  <a:gd name="connsiteY7" fmla="*/ 764958 h 826314"/>
                  <a:gd name="connsiteX8" fmla="*/ 180806 w 385191"/>
                  <a:gd name="connsiteY8" fmla="*/ 764958 h 826314"/>
                  <a:gd name="connsiteX9" fmla="*/ 154474 w 385191"/>
                  <a:gd name="connsiteY9" fmla="*/ 780679 h 826314"/>
                  <a:gd name="connsiteX10" fmla="*/ 60936 w 385191"/>
                  <a:gd name="connsiteY10" fmla="*/ 823911 h 826314"/>
                  <a:gd name="connsiteX11" fmla="*/ 19 w 385191"/>
                  <a:gd name="connsiteY11" fmla="*/ 746486 h 826314"/>
                  <a:gd name="connsiteX12" fmla="*/ 60936 w 385191"/>
                  <a:gd name="connsiteY12" fmla="*/ 665132 h 826314"/>
                  <a:gd name="connsiteX13" fmla="*/ 155653 w 385191"/>
                  <a:gd name="connsiteY13" fmla="*/ 709150 h 826314"/>
                  <a:gd name="connsiteX14" fmla="*/ 181592 w 385191"/>
                  <a:gd name="connsiteY14" fmla="*/ 725264 h 826314"/>
                  <a:gd name="connsiteX15" fmla="*/ 267269 w 385191"/>
                  <a:gd name="connsiteY15" fmla="*/ 724871 h 826314"/>
                  <a:gd name="connsiteX16" fmla="*/ 267269 w 385191"/>
                  <a:gd name="connsiteY16" fmla="*/ 433253 h 826314"/>
                  <a:gd name="connsiteX17" fmla="*/ 246832 w 385191"/>
                  <a:gd name="connsiteY17" fmla="*/ 432467 h 826314"/>
                  <a:gd name="connsiteX18" fmla="*/ 105347 w 385191"/>
                  <a:gd name="connsiteY18" fmla="*/ 432467 h 826314"/>
                  <a:gd name="connsiteX19" fmla="*/ 77050 w 385191"/>
                  <a:gd name="connsiteY19" fmla="*/ 404956 h 826314"/>
                  <a:gd name="connsiteX20" fmla="*/ 77050 w 385191"/>
                  <a:gd name="connsiteY20" fmla="*/ 90543 h 826314"/>
                  <a:gd name="connsiteX21" fmla="*/ 106919 w 385191"/>
                  <a:gd name="connsiteY21" fmla="*/ 62246 h 826314"/>
                  <a:gd name="connsiteX22" fmla="*/ 222073 w 385191"/>
                  <a:gd name="connsiteY22" fmla="*/ 62246 h 826314"/>
                  <a:gd name="connsiteX23" fmla="*/ 322292 w 385191"/>
                  <a:gd name="connsiteY23" fmla="*/ 2508 h 826314"/>
                  <a:gd name="connsiteX24" fmla="*/ 385174 w 385191"/>
                  <a:gd name="connsiteY24" fmla="*/ 80325 h 826314"/>
                  <a:gd name="connsiteX25" fmla="*/ 322292 w 385191"/>
                  <a:gd name="connsiteY25" fmla="*/ 162072 h 826314"/>
                  <a:gd name="connsiteX26" fmla="*/ 221286 w 385191"/>
                  <a:gd name="connsiteY26" fmla="*/ 103120 h 826314"/>
                  <a:gd name="connsiteX27" fmla="*/ 301462 w 385191"/>
                  <a:gd name="connsiteY27" fmla="*/ 124343 h 826314"/>
                  <a:gd name="connsiteX28" fmla="*/ 345086 w 385191"/>
                  <a:gd name="connsiteY28" fmla="*/ 83076 h 826314"/>
                  <a:gd name="connsiteX29" fmla="*/ 303820 w 385191"/>
                  <a:gd name="connsiteY29" fmla="*/ 39451 h 826314"/>
                  <a:gd name="connsiteX30" fmla="*/ 260195 w 385191"/>
                  <a:gd name="connsiteY30" fmla="*/ 80718 h 826314"/>
                  <a:gd name="connsiteX31" fmla="*/ 301462 w 385191"/>
                  <a:gd name="connsiteY31" fmla="*/ 124343 h 826314"/>
                  <a:gd name="connsiteX32" fmla="*/ 80587 w 385191"/>
                  <a:gd name="connsiteY32" fmla="*/ 785788 h 826314"/>
                  <a:gd name="connsiteX33" fmla="*/ 123425 w 385191"/>
                  <a:gd name="connsiteY33" fmla="*/ 744521 h 826314"/>
                  <a:gd name="connsiteX34" fmla="*/ 81373 w 385191"/>
                  <a:gd name="connsiteY34" fmla="*/ 702469 h 826314"/>
                  <a:gd name="connsiteX35" fmla="*/ 38534 w 385191"/>
                  <a:gd name="connsiteY35" fmla="*/ 743735 h 826314"/>
                  <a:gd name="connsiteX36" fmla="*/ 80587 w 385191"/>
                  <a:gd name="connsiteY36" fmla="*/ 785788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5191" h="826314">
                    <a:moveTo>
                      <a:pt x="221286" y="103120"/>
                    </a:moveTo>
                    <a:cubicBezTo>
                      <a:pt x="187094" y="103120"/>
                      <a:pt x="152509" y="103120"/>
                      <a:pt x="117137" y="103120"/>
                    </a:cubicBezTo>
                    <a:cubicBezTo>
                      <a:pt x="117137" y="199409"/>
                      <a:pt x="117137" y="294912"/>
                      <a:pt x="117137" y="393165"/>
                    </a:cubicBezTo>
                    <a:cubicBezTo>
                      <a:pt x="124212" y="393165"/>
                      <a:pt x="130893" y="393165"/>
                      <a:pt x="137967" y="393165"/>
                    </a:cubicBezTo>
                    <a:cubicBezTo>
                      <a:pt x="185129" y="393165"/>
                      <a:pt x="232291" y="393165"/>
                      <a:pt x="279453" y="393165"/>
                    </a:cubicBezTo>
                    <a:cubicBezTo>
                      <a:pt x="301462" y="393165"/>
                      <a:pt x="307750" y="399454"/>
                      <a:pt x="308143" y="421070"/>
                    </a:cubicBezTo>
                    <a:cubicBezTo>
                      <a:pt x="308536" y="526398"/>
                      <a:pt x="308536" y="631726"/>
                      <a:pt x="308143" y="737447"/>
                    </a:cubicBezTo>
                    <a:cubicBezTo>
                      <a:pt x="308143" y="758670"/>
                      <a:pt x="301462" y="764565"/>
                      <a:pt x="279060" y="764958"/>
                    </a:cubicBezTo>
                    <a:cubicBezTo>
                      <a:pt x="246440" y="765351"/>
                      <a:pt x="213426" y="765351"/>
                      <a:pt x="180806" y="764958"/>
                    </a:cubicBezTo>
                    <a:cubicBezTo>
                      <a:pt x="167836" y="764565"/>
                      <a:pt x="160369" y="767316"/>
                      <a:pt x="154474" y="780679"/>
                    </a:cubicBezTo>
                    <a:cubicBezTo>
                      <a:pt x="138753" y="816050"/>
                      <a:pt x="99845" y="832950"/>
                      <a:pt x="60936" y="823911"/>
                    </a:cubicBezTo>
                    <a:cubicBezTo>
                      <a:pt x="26351" y="816050"/>
                      <a:pt x="805" y="783037"/>
                      <a:pt x="19" y="746486"/>
                    </a:cubicBezTo>
                    <a:cubicBezTo>
                      <a:pt x="-767" y="707185"/>
                      <a:pt x="23207" y="675351"/>
                      <a:pt x="60936" y="665132"/>
                    </a:cubicBezTo>
                    <a:cubicBezTo>
                      <a:pt x="99452" y="654914"/>
                      <a:pt x="139932" y="672993"/>
                      <a:pt x="155653" y="709150"/>
                    </a:cubicBezTo>
                    <a:cubicBezTo>
                      <a:pt x="161548" y="722512"/>
                      <a:pt x="168622" y="725657"/>
                      <a:pt x="181592" y="725264"/>
                    </a:cubicBezTo>
                    <a:cubicBezTo>
                      <a:pt x="209496" y="724477"/>
                      <a:pt x="237793" y="724871"/>
                      <a:pt x="267269" y="724871"/>
                    </a:cubicBezTo>
                    <a:cubicBezTo>
                      <a:pt x="267269" y="627403"/>
                      <a:pt x="267269" y="531507"/>
                      <a:pt x="267269" y="433253"/>
                    </a:cubicBezTo>
                    <a:cubicBezTo>
                      <a:pt x="260588" y="432860"/>
                      <a:pt x="253514" y="432467"/>
                      <a:pt x="246832" y="432467"/>
                    </a:cubicBezTo>
                    <a:cubicBezTo>
                      <a:pt x="199671" y="432467"/>
                      <a:pt x="152509" y="432467"/>
                      <a:pt x="105347" y="432467"/>
                    </a:cubicBezTo>
                    <a:cubicBezTo>
                      <a:pt x="82159" y="432467"/>
                      <a:pt x="77050" y="427751"/>
                      <a:pt x="77050" y="404956"/>
                    </a:cubicBezTo>
                    <a:cubicBezTo>
                      <a:pt x="77050" y="300021"/>
                      <a:pt x="77050" y="195479"/>
                      <a:pt x="77050" y="90543"/>
                    </a:cubicBezTo>
                    <a:cubicBezTo>
                      <a:pt x="77050" y="67749"/>
                      <a:pt x="83338" y="62246"/>
                      <a:pt x="106919" y="62246"/>
                    </a:cubicBezTo>
                    <a:cubicBezTo>
                      <a:pt x="145435" y="62246"/>
                      <a:pt x="183950" y="62246"/>
                      <a:pt x="222073" y="62246"/>
                    </a:cubicBezTo>
                    <a:cubicBezTo>
                      <a:pt x="246046" y="11547"/>
                      <a:pt x="278274" y="-7317"/>
                      <a:pt x="322292" y="2508"/>
                    </a:cubicBezTo>
                    <a:cubicBezTo>
                      <a:pt x="358842" y="10368"/>
                      <a:pt x="384388" y="42595"/>
                      <a:pt x="385174" y="80325"/>
                    </a:cubicBezTo>
                    <a:cubicBezTo>
                      <a:pt x="385960" y="119627"/>
                      <a:pt x="360807" y="152247"/>
                      <a:pt x="322292" y="162072"/>
                    </a:cubicBezTo>
                    <a:cubicBezTo>
                      <a:pt x="279846" y="172291"/>
                      <a:pt x="246046" y="152247"/>
                      <a:pt x="221286" y="103120"/>
                    </a:cubicBezTo>
                    <a:close/>
                    <a:moveTo>
                      <a:pt x="301462" y="124343"/>
                    </a:moveTo>
                    <a:cubicBezTo>
                      <a:pt x="325043" y="124736"/>
                      <a:pt x="344300" y="106657"/>
                      <a:pt x="345086" y="83076"/>
                    </a:cubicBezTo>
                    <a:cubicBezTo>
                      <a:pt x="345872" y="59495"/>
                      <a:pt x="327401" y="40237"/>
                      <a:pt x="303820" y="39451"/>
                    </a:cubicBezTo>
                    <a:cubicBezTo>
                      <a:pt x="280239" y="38665"/>
                      <a:pt x="260981" y="57137"/>
                      <a:pt x="260195" y="80718"/>
                    </a:cubicBezTo>
                    <a:cubicBezTo>
                      <a:pt x="259409" y="105085"/>
                      <a:pt x="277488" y="123950"/>
                      <a:pt x="301462" y="124343"/>
                    </a:cubicBezTo>
                    <a:close/>
                    <a:moveTo>
                      <a:pt x="80587" y="785788"/>
                    </a:moveTo>
                    <a:cubicBezTo>
                      <a:pt x="104954" y="785788"/>
                      <a:pt x="123033" y="768495"/>
                      <a:pt x="123425" y="744521"/>
                    </a:cubicBezTo>
                    <a:cubicBezTo>
                      <a:pt x="123819" y="720547"/>
                      <a:pt x="105740" y="702469"/>
                      <a:pt x="81373" y="702469"/>
                    </a:cubicBezTo>
                    <a:cubicBezTo>
                      <a:pt x="57006" y="702469"/>
                      <a:pt x="38927" y="720154"/>
                      <a:pt x="38534" y="743735"/>
                    </a:cubicBezTo>
                    <a:cubicBezTo>
                      <a:pt x="38534" y="768102"/>
                      <a:pt x="56220" y="785788"/>
                      <a:pt x="80587" y="785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23">
                <a:extLst>
                  <a:ext uri="{FF2B5EF4-FFF2-40B4-BE49-F238E27FC236}">
                    <a16:creationId xmlns:a16="http://schemas.microsoft.com/office/drawing/2014/main" id="{648BDE21-9C1E-B485-3A03-6F30F58065E7}"/>
                  </a:ext>
                </a:extLst>
              </p:cNvPr>
              <p:cNvSpPr/>
              <p:nvPr/>
            </p:nvSpPr>
            <p:spPr>
              <a:xfrm>
                <a:off x="5644971" y="2385957"/>
                <a:ext cx="1017129" cy="555480"/>
              </a:xfrm>
              <a:custGeom>
                <a:avLst/>
                <a:gdLst>
                  <a:gd name="connsiteX0" fmla="*/ 674812 w 1017129"/>
                  <a:gd name="connsiteY0" fmla="*/ 102949 h 555480"/>
                  <a:gd name="connsiteX1" fmla="*/ 655161 w 1017129"/>
                  <a:gd name="connsiteY1" fmla="*/ 102949 h 555480"/>
                  <a:gd name="connsiteX2" fmla="*/ 179613 w 1017129"/>
                  <a:gd name="connsiteY2" fmla="*/ 102556 h 555480"/>
                  <a:gd name="connsiteX3" fmla="*/ 154460 w 1017129"/>
                  <a:gd name="connsiteY3" fmla="*/ 117883 h 555480"/>
                  <a:gd name="connsiteX4" fmla="*/ 61315 w 1017129"/>
                  <a:gd name="connsiteY4" fmla="*/ 161901 h 555480"/>
                  <a:gd name="connsiteX5" fmla="*/ 4 w 1017129"/>
                  <a:gd name="connsiteY5" fmla="*/ 80940 h 555480"/>
                  <a:gd name="connsiteX6" fmla="*/ 61708 w 1017129"/>
                  <a:gd name="connsiteY6" fmla="*/ 2337 h 555480"/>
                  <a:gd name="connsiteX7" fmla="*/ 154853 w 1017129"/>
                  <a:gd name="connsiteY7" fmla="*/ 46747 h 555480"/>
                  <a:gd name="connsiteX8" fmla="*/ 182757 w 1017129"/>
                  <a:gd name="connsiteY8" fmla="*/ 63254 h 555480"/>
                  <a:gd name="connsiteX9" fmla="*/ 679921 w 1017129"/>
                  <a:gd name="connsiteY9" fmla="*/ 62861 h 555480"/>
                  <a:gd name="connsiteX10" fmla="*/ 714507 w 1017129"/>
                  <a:gd name="connsiteY10" fmla="*/ 97840 h 555480"/>
                  <a:gd name="connsiteX11" fmla="*/ 714507 w 1017129"/>
                  <a:gd name="connsiteY11" fmla="*/ 427973 h 555480"/>
                  <a:gd name="connsiteX12" fmla="*/ 714507 w 1017129"/>
                  <a:gd name="connsiteY12" fmla="*/ 453912 h 555480"/>
                  <a:gd name="connsiteX13" fmla="*/ 848918 w 1017129"/>
                  <a:gd name="connsiteY13" fmla="*/ 453126 h 555480"/>
                  <a:gd name="connsiteX14" fmla="*/ 860316 w 1017129"/>
                  <a:gd name="connsiteY14" fmla="*/ 440156 h 555480"/>
                  <a:gd name="connsiteX15" fmla="*/ 967609 w 1017129"/>
                  <a:gd name="connsiteY15" fmla="*/ 398496 h 555480"/>
                  <a:gd name="connsiteX16" fmla="*/ 1010841 w 1017129"/>
                  <a:gd name="connsiteY16" fmla="*/ 505004 h 555480"/>
                  <a:gd name="connsiteX17" fmla="*/ 939705 w 1017129"/>
                  <a:gd name="connsiteY17" fmla="*/ 555310 h 555480"/>
                  <a:gd name="connsiteX18" fmla="*/ 861888 w 1017129"/>
                  <a:gd name="connsiteY18" fmla="*/ 509720 h 555480"/>
                  <a:gd name="connsiteX19" fmla="*/ 835556 w 1017129"/>
                  <a:gd name="connsiteY19" fmla="*/ 493606 h 555480"/>
                  <a:gd name="connsiteX20" fmla="*/ 717651 w 1017129"/>
                  <a:gd name="connsiteY20" fmla="*/ 493999 h 555480"/>
                  <a:gd name="connsiteX21" fmla="*/ 674419 w 1017129"/>
                  <a:gd name="connsiteY21" fmla="*/ 449588 h 555480"/>
                  <a:gd name="connsiteX22" fmla="*/ 674419 w 1017129"/>
                  <a:gd name="connsiteY22" fmla="*/ 127316 h 555480"/>
                  <a:gd name="connsiteX23" fmla="*/ 674812 w 1017129"/>
                  <a:gd name="connsiteY23" fmla="*/ 102949 h 555480"/>
                  <a:gd name="connsiteX24" fmla="*/ 81359 w 1017129"/>
                  <a:gd name="connsiteY24" fmla="*/ 124172 h 555480"/>
                  <a:gd name="connsiteX25" fmla="*/ 123411 w 1017129"/>
                  <a:gd name="connsiteY25" fmla="*/ 82905 h 555480"/>
                  <a:gd name="connsiteX26" fmla="*/ 81752 w 1017129"/>
                  <a:gd name="connsiteY26" fmla="*/ 40852 h 555480"/>
                  <a:gd name="connsiteX27" fmla="*/ 39699 w 1017129"/>
                  <a:gd name="connsiteY27" fmla="*/ 82512 h 555480"/>
                  <a:gd name="connsiteX28" fmla="*/ 81359 w 1017129"/>
                  <a:gd name="connsiteY28" fmla="*/ 124172 h 555480"/>
                  <a:gd name="connsiteX29" fmla="*/ 936168 w 1017129"/>
                  <a:gd name="connsiteY29" fmla="*/ 516401 h 555480"/>
                  <a:gd name="connsiteX30" fmla="*/ 977827 w 1017129"/>
                  <a:gd name="connsiteY30" fmla="*/ 473562 h 555480"/>
                  <a:gd name="connsiteX31" fmla="*/ 934595 w 1017129"/>
                  <a:gd name="connsiteY31" fmla="*/ 432296 h 555480"/>
                  <a:gd name="connsiteX32" fmla="*/ 893329 w 1017129"/>
                  <a:gd name="connsiteY32" fmla="*/ 475134 h 555480"/>
                  <a:gd name="connsiteX33" fmla="*/ 936168 w 1017129"/>
                  <a:gd name="connsiteY33" fmla="*/ 516401 h 55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7129" h="555480">
                    <a:moveTo>
                      <a:pt x="674812" y="102949"/>
                    </a:moveTo>
                    <a:cubicBezTo>
                      <a:pt x="666952" y="102949"/>
                      <a:pt x="661057" y="102949"/>
                      <a:pt x="655161" y="102949"/>
                    </a:cubicBezTo>
                    <a:cubicBezTo>
                      <a:pt x="496776" y="102949"/>
                      <a:pt x="337998" y="102949"/>
                      <a:pt x="179613" y="102556"/>
                    </a:cubicBezTo>
                    <a:cubicBezTo>
                      <a:pt x="167036" y="102556"/>
                      <a:pt x="160355" y="105307"/>
                      <a:pt x="154460" y="117883"/>
                    </a:cubicBezTo>
                    <a:cubicBezTo>
                      <a:pt x="137953" y="153648"/>
                      <a:pt x="100617" y="170547"/>
                      <a:pt x="61315" y="161901"/>
                    </a:cubicBezTo>
                    <a:cubicBezTo>
                      <a:pt x="25158" y="153648"/>
                      <a:pt x="-388" y="120241"/>
                      <a:pt x="4" y="80940"/>
                    </a:cubicBezTo>
                    <a:cubicBezTo>
                      <a:pt x="398" y="42817"/>
                      <a:pt x="25158" y="10983"/>
                      <a:pt x="61708" y="2337"/>
                    </a:cubicBezTo>
                    <a:cubicBezTo>
                      <a:pt x="99831" y="-6703"/>
                      <a:pt x="139525" y="10983"/>
                      <a:pt x="154853" y="46747"/>
                    </a:cubicBezTo>
                    <a:cubicBezTo>
                      <a:pt x="161141" y="61682"/>
                      <a:pt x="169394" y="63254"/>
                      <a:pt x="182757" y="63254"/>
                    </a:cubicBezTo>
                    <a:cubicBezTo>
                      <a:pt x="348609" y="62861"/>
                      <a:pt x="514069" y="62861"/>
                      <a:pt x="679921" y="62861"/>
                    </a:cubicBezTo>
                    <a:cubicBezTo>
                      <a:pt x="710970" y="62861"/>
                      <a:pt x="714507" y="66398"/>
                      <a:pt x="714507" y="97840"/>
                    </a:cubicBezTo>
                    <a:cubicBezTo>
                      <a:pt x="714507" y="207884"/>
                      <a:pt x="714507" y="317928"/>
                      <a:pt x="714507" y="427973"/>
                    </a:cubicBezTo>
                    <a:cubicBezTo>
                      <a:pt x="714507" y="435833"/>
                      <a:pt x="714507" y="443300"/>
                      <a:pt x="714507" y="453912"/>
                    </a:cubicBezTo>
                    <a:cubicBezTo>
                      <a:pt x="760097" y="453912"/>
                      <a:pt x="804507" y="454305"/>
                      <a:pt x="848918" y="453126"/>
                    </a:cubicBezTo>
                    <a:cubicBezTo>
                      <a:pt x="852848" y="453126"/>
                      <a:pt x="857564" y="445265"/>
                      <a:pt x="860316" y="440156"/>
                    </a:cubicBezTo>
                    <a:cubicBezTo>
                      <a:pt x="879966" y="398889"/>
                      <a:pt x="925949" y="380811"/>
                      <a:pt x="967609" y="398496"/>
                    </a:cubicBezTo>
                    <a:cubicBezTo>
                      <a:pt x="1008483" y="415789"/>
                      <a:pt x="1028133" y="463344"/>
                      <a:pt x="1010841" y="505004"/>
                    </a:cubicBezTo>
                    <a:cubicBezTo>
                      <a:pt x="997871" y="536445"/>
                      <a:pt x="973897" y="553345"/>
                      <a:pt x="939705" y="555310"/>
                    </a:cubicBezTo>
                    <a:cubicBezTo>
                      <a:pt x="904333" y="557275"/>
                      <a:pt x="876822" y="542340"/>
                      <a:pt x="861888" y="509720"/>
                    </a:cubicBezTo>
                    <a:cubicBezTo>
                      <a:pt x="855599" y="496357"/>
                      <a:pt x="848918" y="493213"/>
                      <a:pt x="835556" y="493606"/>
                    </a:cubicBezTo>
                    <a:cubicBezTo>
                      <a:pt x="796254" y="494392"/>
                      <a:pt x="756953" y="493999"/>
                      <a:pt x="717651" y="493999"/>
                    </a:cubicBezTo>
                    <a:cubicBezTo>
                      <a:pt x="674419" y="493999"/>
                      <a:pt x="674419" y="493999"/>
                      <a:pt x="674419" y="449588"/>
                    </a:cubicBezTo>
                    <a:cubicBezTo>
                      <a:pt x="674419" y="342295"/>
                      <a:pt x="674419" y="234609"/>
                      <a:pt x="674419" y="127316"/>
                    </a:cubicBezTo>
                    <a:cubicBezTo>
                      <a:pt x="674812" y="120241"/>
                      <a:pt x="674812" y="112381"/>
                      <a:pt x="674812" y="102949"/>
                    </a:cubicBezTo>
                    <a:close/>
                    <a:moveTo>
                      <a:pt x="81359" y="124172"/>
                    </a:moveTo>
                    <a:cubicBezTo>
                      <a:pt x="106119" y="124172"/>
                      <a:pt x="123411" y="107665"/>
                      <a:pt x="123411" y="82905"/>
                    </a:cubicBezTo>
                    <a:cubicBezTo>
                      <a:pt x="123411" y="58145"/>
                      <a:pt x="106512" y="40852"/>
                      <a:pt x="81752" y="40852"/>
                    </a:cubicBezTo>
                    <a:cubicBezTo>
                      <a:pt x="56992" y="40852"/>
                      <a:pt x="39699" y="57752"/>
                      <a:pt x="39699" y="82512"/>
                    </a:cubicBezTo>
                    <a:cubicBezTo>
                      <a:pt x="39699" y="106879"/>
                      <a:pt x="56206" y="124172"/>
                      <a:pt x="81359" y="124172"/>
                    </a:cubicBezTo>
                    <a:close/>
                    <a:moveTo>
                      <a:pt x="936168" y="516401"/>
                    </a:moveTo>
                    <a:cubicBezTo>
                      <a:pt x="960141" y="516008"/>
                      <a:pt x="978220" y="497536"/>
                      <a:pt x="977827" y="473562"/>
                    </a:cubicBezTo>
                    <a:cubicBezTo>
                      <a:pt x="977434" y="449588"/>
                      <a:pt x="958962" y="431903"/>
                      <a:pt x="934595" y="432296"/>
                    </a:cubicBezTo>
                    <a:cubicBezTo>
                      <a:pt x="910229" y="432689"/>
                      <a:pt x="892936" y="450767"/>
                      <a:pt x="893329" y="475134"/>
                    </a:cubicBezTo>
                    <a:cubicBezTo>
                      <a:pt x="893329" y="499108"/>
                      <a:pt x="911801" y="516794"/>
                      <a:pt x="936168" y="516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24">
                <a:extLst>
                  <a:ext uri="{FF2B5EF4-FFF2-40B4-BE49-F238E27FC236}">
                    <a16:creationId xmlns:a16="http://schemas.microsoft.com/office/drawing/2014/main" id="{F417F19F-A20E-6E23-9B3C-174E1F1A3DC7}"/>
                  </a:ext>
                </a:extLst>
              </p:cNvPr>
              <p:cNvSpPr/>
              <p:nvPr/>
            </p:nvSpPr>
            <p:spPr>
              <a:xfrm>
                <a:off x="6225383" y="3030874"/>
                <a:ext cx="798619" cy="763320"/>
              </a:xfrm>
              <a:custGeom>
                <a:avLst/>
                <a:gdLst>
                  <a:gd name="connsiteX0" fmla="*/ 101475 w 798619"/>
                  <a:gd name="connsiteY0" fmla="*/ 661838 h 763320"/>
                  <a:gd name="connsiteX1" fmla="*/ 635976 w 798619"/>
                  <a:gd name="connsiteY1" fmla="*/ 661838 h 763320"/>
                  <a:gd name="connsiteX2" fmla="*/ 701610 w 798619"/>
                  <a:gd name="connsiteY2" fmla="*/ 601314 h 763320"/>
                  <a:gd name="connsiteX3" fmla="*/ 795147 w 798619"/>
                  <a:gd name="connsiteY3" fmla="*/ 657122 h 763320"/>
                  <a:gd name="connsiteX4" fmla="*/ 747593 w 798619"/>
                  <a:gd name="connsiteY4" fmla="*/ 757341 h 763320"/>
                  <a:gd name="connsiteX5" fmla="*/ 644229 w 798619"/>
                  <a:gd name="connsiteY5" fmla="*/ 718825 h 763320"/>
                  <a:gd name="connsiteX6" fmla="*/ 615146 w 798619"/>
                  <a:gd name="connsiteY6" fmla="*/ 700747 h 763320"/>
                  <a:gd name="connsiteX7" fmla="*/ 104226 w 798619"/>
                  <a:gd name="connsiteY7" fmla="*/ 701926 h 763320"/>
                  <a:gd name="connsiteX8" fmla="*/ 61780 w 798619"/>
                  <a:gd name="connsiteY8" fmla="*/ 660266 h 763320"/>
                  <a:gd name="connsiteX9" fmla="*/ 62173 w 798619"/>
                  <a:gd name="connsiteY9" fmla="*/ 182752 h 763320"/>
                  <a:gd name="connsiteX10" fmla="*/ 45667 w 798619"/>
                  <a:gd name="connsiteY10" fmla="*/ 154455 h 763320"/>
                  <a:gd name="connsiteX11" fmla="*/ 2435 w 798619"/>
                  <a:gd name="connsiteY11" fmla="*/ 60917 h 763320"/>
                  <a:gd name="connsiteX12" fmla="*/ 81824 w 798619"/>
                  <a:gd name="connsiteY12" fmla="*/ 0 h 763320"/>
                  <a:gd name="connsiteX13" fmla="*/ 161999 w 798619"/>
                  <a:gd name="connsiteY13" fmla="*/ 62489 h 763320"/>
                  <a:gd name="connsiteX14" fmla="*/ 118768 w 798619"/>
                  <a:gd name="connsiteY14" fmla="*/ 154455 h 763320"/>
                  <a:gd name="connsiteX15" fmla="*/ 101475 w 798619"/>
                  <a:gd name="connsiteY15" fmla="*/ 181966 h 763320"/>
                  <a:gd name="connsiteX16" fmla="*/ 101868 w 798619"/>
                  <a:gd name="connsiteY16" fmla="*/ 639829 h 763320"/>
                  <a:gd name="connsiteX17" fmla="*/ 101475 w 798619"/>
                  <a:gd name="connsiteY17" fmla="*/ 661838 h 763320"/>
                  <a:gd name="connsiteX18" fmla="*/ 716151 w 798619"/>
                  <a:gd name="connsiteY18" fmla="*/ 639043 h 763320"/>
                  <a:gd name="connsiteX19" fmla="*/ 674491 w 798619"/>
                  <a:gd name="connsiteY19" fmla="*/ 681882 h 763320"/>
                  <a:gd name="connsiteX20" fmla="*/ 717330 w 798619"/>
                  <a:gd name="connsiteY20" fmla="*/ 723935 h 763320"/>
                  <a:gd name="connsiteX21" fmla="*/ 759383 w 798619"/>
                  <a:gd name="connsiteY21" fmla="*/ 680703 h 763320"/>
                  <a:gd name="connsiteX22" fmla="*/ 716151 w 798619"/>
                  <a:gd name="connsiteY22" fmla="*/ 639043 h 763320"/>
                  <a:gd name="connsiteX23" fmla="*/ 39771 w 798619"/>
                  <a:gd name="connsiteY23" fmla="*/ 81747 h 763320"/>
                  <a:gd name="connsiteX24" fmla="*/ 81431 w 798619"/>
                  <a:gd name="connsiteY24" fmla="*/ 124193 h 763320"/>
                  <a:gd name="connsiteX25" fmla="*/ 124270 w 798619"/>
                  <a:gd name="connsiteY25" fmla="*/ 82926 h 763320"/>
                  <a:gd name="connsiteX26" fmla="*/ 82610 w 798619"/>
                  <a:gd name="connsiteY26" fmla="*/ 40481 h 763320"/>
                  <a:gd name="connsiteX27" fmla="*/ 39771 w 798619"/>
                  <a:gd name="connsiteY27" fmla="*/ 81747 h 76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619" h="763320">
                    <a:moveTo>
                      <a:pt x="101475" y="661838"/>
                    </a:moveTo>
                    <a:cubicBezTo>
                      <a:pt x="281476" y="661838"/>
                      <a:pt x="458333" y="661838"/>
                      <a:pt x="635976" y="661838"/>
                    </a:cubicBezTo>
                    <a:cubicBezTo>
                      <a:pt x="647374" y="630004"/>
                      <a:pt x="667024" y="607602"/>
                      <a:pt x="701610" y="601314"/>
                    </a:cubicBezTo>
                    <a:cubicBezTo>
                      <a:pt x="743269" y="593846"/>
                      <a:pt x="783750" y="617820"/>
                      <a:pt x="795147" y="657122"/>
                    </a:cubicBezTo>
                    <a:cubicBezTo>
                      <a:pt x="807331" y="698389"/>
                      <a:pt x="786501" y="742013"/>
                      <a:pt x="747593" y="757341"/>
                    </a:cubicBezTo>
                    <a:cubicBezTo>
                      <a:pt x="707898" y="773062"/>
                      <a:pt x="661129" y="756948"/>
                      <a:pt x="644229" y="718825"/>
                    </a:cubicBezTo>
                    <a:cubicBezTo>
                      <a:pt x="637548" y="703891"/>
                      <a:pt x="630081" y="700747"/>
                      <a:pt x="615146" y="700747"/>
                    </a:cubicBezTo>
                    <a:cubicBezTo>
                      <a:pt x="444971" y="701533"/>
                      <a:pt x="274795" y="701533"/>
                      <a:pt x="104226" y="701926"/>
                    </a:cubicBezTo>
                    <a:cubicBezTo>
                      <a:pt x="63352" y="701926"/>
                      <a:pt x="61780" y="700354"/>
                      <a:pt x="61780" y="660266"/>
                    </a:cubicBezTo>
                    <a:cubicBezTo>
                      <a:pt x="61780" y="501095"/>
                      <a:pt x="61780" y="341924"/>
                      <a:pt x="62173" y="182752"/>
                    </a:cubicBezTo>
                    <a:cubicBezTo>
                      <a:pt x="62173" y="168997"/>
                      <a:pt x="59815" y="160743"/>
                      <a:pt x="45667" y="154455"/>
                    </a:cubicBezTo>
                    <a:cubicBezTo>
                      <a:pt x="9902" y="138734"/>
                      <a:pt x="-6604" y="99826"/>
                      <a:pt x="2435" y="60917"/>
                    </a:cubicBezTo>
                    <a:cubicBezTo>
                      <a:pt x="11081" y="25153"/>
                      <a:pt x="43309" y="0"/>
                      <a:pt x="81824" y="0"/>
                    </a:cubicBezTo>
                    <a:cubicBezTo>
                      <a:pt x="121126" y="0"/>
                      <a:pt x="152960" y="24760"/>
                      <a:pt x="161999" y="62489"/>
                    </a:cubicBezTo>
                    <a:cubicBezTo>
                      <a:pt x="171039" y="99433"/>
                      <a:pt x="153353" y="138734"/>
                      <a:pt x="118768" y="154455"/>
                    </a:cubicBezTo>
                    <a:cubicBezTo>
                      <a:pt x="105405" y="160743"/>
                      <a:pt x="101475" y="167425"/>
                      <a:pt x="101475" y="181966"/>
                    </a:cubicBezTo>
                    <a:cubicBezTo>
                      <a:pt x="102261" y="334456"/>
                      <a:pt x="101868" y="486946"/>
                      <a:pt x="101868" y="639829"/>
                    </a:cubicBezTo>
                    <a:cubicBezTo>
                      <a:pt x="101475" y="646903"/>
                      <a:pt x="101475" y="653585"/>
                      <a:pt x="101475" y="661838"/>
                    </a:cubicBezTo>
                    <a:close/>
                    <a:moveTo>
                      <a:pt x="716151" y="639043"/>
                    </a:moveTo>
                    <a:cubicBezTo>
                      <a:pt x="692177" y="639436"/>
                      <a:pt x="674099" y="658301"/>
                      <a:pt x="674491" y="681882"/>
                    </a:cubicBezTo>
                    <a:cubicBezTo>
                      <a:pt x="674885" y="705463"/>
                      <a:pt x="693749" y="723935"/>
                      <a:pt x="717330" y="723935"/>
                    </a:cubicBezTo>
                    <a:cubicBezTo>
                      <a:pt x="740911" y="723542"/>
                      <a:pt x="759383" y="704677"/>
                      <a:pt x="759383" y="680703"/>
                    </a:cubicBezTo>
                    <a:cubicBezTo>
                      <a:pt x="758990" y="657515"/>
                      <a:pt x="739732" y="638650"/>
                      <a:pt x="716151" y="639043"/>
                    </a:cubicBezTo>
                    <a:close/>
                    <a:moveTo>
                      <a:pt x="39771" y="81747"/>
                    </a:moveTo>
                    <a:cubicBezTo>
                      <a:pt x="39378" y="105721"/>
                      <a:pt x="57064" y="123800"/>
                      <a:pt x="81431" y="124193"/>
                    </a:cubicBezTo>
                    <a:cubicBezTo>
                      <a:pt x="105798" y="124586"/>
                      <a:pt x="123877" y="107293"/>
                      <a:pt x="124270" y="82926"/>
                    </a:cubicBezTo>
                    <a:cubicBezTo>
                      <a:pt x="124663" y="58952"/>
                      <a:pt x="106977" y="40874"/>
                      <a:pt x="82610" y="40481"/>
                    </a:cubicBezTo>
                    <a:cubicBezTo>
                      <a:pt x="58243" y="40088"/>
                      <a:pt x="40165" y="57773"/>
                      <a:pt x="39771" y="81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5">
                <a:extLst>
                  <a:ext uri="{FF2B5EF4-FFF2-40B4-BE49-F238E27FC236}">
                    <a16:creationId xmlns:a16="http://schemas.microsoft.com/office/drawing/2014/main" id="{AF25471D-0D3D-BB34-78BD-22F25D4B58FB}"/>
                  </a:ext>
                </a:extLst>
              </p:cNvPr>
              <p:cNvSpPr/>
              <p:nvPr/>
            </p:nvSpPr>
            <p:spPr>
              <a:xfrm>
                <a:off x="6859791" y="1956454"/>
                <a:ext cx="858417" cy="984828"/>
              </a:xfrm>
              <a:custGeom>
                <a:avLst/>
                <a:gdLst>
                  <a:gd name="connsiteX0" fmla="*/ 755764 w 858417"/>
                  <a:gd name="connsiteY0" fmla="*/ 821711 h 984828"/>
                  <a:gd name="connsiteX1" fmla="*/ 755371 w 858417"/>
                  <a:gd name="connsiteY1" fmla="*/ 708129 h 984828"/>
                  <a:gd name="connsiteX2" fmla="*/ 747118 w 858417"/>
                  <a:gd name="connsiteY2" fmla="*/ 691230 h 984828"/>
                  <a:gd name="connsiteX3" fmla="*/ 286897 w 858417"/>
                  <a:gd name="connsiteY3" fmla="*/ 111532 h 984828"/>
                  <a:gd name="connsiteX4" fmla="*/ 267639 w 858417"/>
                  <a:gd name="connsiteY4" fmla="*/ 101706 h 984828"/>
                  <a:gd name="connsiteX5" fmla="*/ 162704 w 858417"/>
                  <a:gd name="connsiteY5" fmla="*/ 101314 h 984828"/>
                  <a:gd name="connsiteX6" fmla="*/ 102965 w 858417"/>
                  <a:gd name="connsiteY6" fmla="*/ 161052 h 984828"/>
                  <a:gd name="connsiteX7" fmla="*/ 4319 w 858417"/>
                  <a:gd name="connsiteY7" fmla="*/ 107995 h 984828"/>
                  <a:gd name="connsiteX8" fmla="*/ 51088 w 858417"/>
                  <a:gd name="connsiteY8" fmla="*/ 6204 h 984828"/>
                  <a:gd name="connsiteX9" fmla="*/ 156416 w 858417"/>
                  <a:gd name="connsiteY9" fmla="*/ 47863 h 984828"/>
                  <a:gd name="connsiteX10" fmla="*/ 179603 w 858417"/>
                  <a:gd name="connsiteY10" fmla="*/ 62405 h 984828"/>
                  <a:gd name="connsiteX11" fmla="*/ 279822 w 858417"/>
                  <a:gd name="connsiteY11" fmla="*/ 62798 h 984828"/>
                  <a:gd name="connsiteX12" fmla="*/ 309299 w 858417"/>
                  <a:gd name="connsiteY12" fmla="*/ 76947 h 984828"/>
                  <a:gd name="connsiteX13" fmla="*/ 785634 w 858417"/>
                  <a:gd name="connsiteY13" fmla="*/ 676688 h 984828"/>
                  <a:gd name="connsiteX14" fmla="*/ 795066 w 858417"/>
                  <a:gd name="connsiteY14" fmla="*/ 703413 h 984828"/>
                  <a:gd name="connsiteX15" fmla="*/ 795852 w 858417"/>
                  <a:gd name="connsiteY15" fmla="*/ 809527 h 984828"/>
                  <a:gd name="connsiteX16" fmla="*/ 806856 w 858417"/>
                  <a:gd name="connsiteY16" fmla="*/ 826034 h 984828"/>
                  <a:gd name="connsiteX17" fmla="*/ 856377 w 858417"/>
                  <a:gd name="connsiteY17" fmla="*/ 920358 h 984828"/>
                  <a:gd name="connsiteX18" fmla="*/ 775415 w 858417"/>
                  <a:gd name="connsiteY18" fmla="*/ 984812 h 984828"/>
                  <a:gd name="connsiteX19" fmla="*/ 696026 w 858417"/>
                  <a:gd name="connsiteY19" fmla="*/ 920751 h 984828"/>
                  <a:gd name="connsiteX20" fmla="*/ 747118 w 858417"/>
                  <a:gd name="connsiteY20" fmla="*/ 825641 h 984828"/>
                  <a:gd name="connsiteX21" fmla="*/ 755764 w 858417"/>
                  <a:gd name="connsiteY21" fmla="*/ 821711 h 984828"/>
                  <a:gd name="connsiteX22" fmla="*/ 39690 w 858417"/>
                  <a:gd name="connsiteY22" fmla="*/ 80877 h 984828"/>
                  <a:gd name="connsiteX23" fmla="*/ 81350 w 858417"/>
                  <a:gd name="connsiteY23" fmla="*/ 124108 h 984828"/>
                  <a:gd name="connsiteX24" fmla="*/ 124581 w 858417"/>
                  <a:gd name="connsiteY24" fmla="*/ 82056 h 984828"/>
                  <a:gd name="connsiteX25" fmla="*/ 82922 w 858417"/>
                  <a:gd name="connsiteY25" fmla="*/ 38824 h 984828"/>
                  <a:gd name="connsiteX26" fmla="*/ 39690 w 858417"/>
                  <a:gd name="connsiteY26" fmla="*/ 80877 h 984828"/>
                  <a:gd name="connsiteX27" fmla="*/ 734148 w 858417"/>
                  <a:gd name="connsiteY27" fmla="*/ 902672 h 984828"/>
                  <a:gd name="connsiteX28" fmla="*/ 776987 w 858417"/>
                  <a:gd name="connsiteY28" fmla="*/ 944725 h 984828"/>
                  <a:gd name="connsiteX29" fmla="*/ 818254 w 858417"/>
                  <a:gd name="connsiteY29" fmla="*/ 901493 h 984828"/>
                  <a:gd name="connsiteX30" fmla="*/ 775415 w 858417"/>
                  <a:gd name="connsiteY30" fmla="*/ 859834 h 984828"/>
                  <a:gd name="connsiteX31" fmla="*/ 734148 w 858417"/>
                  <a:gd name="connsiteY31" fmla="*/ 902672 h 98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58417" h="984828">
                    <a:moveTo>
                      <a:pt x="755764" y="821711"/>
                    </a:moveTo>
                    <a:cubicBezTo>
                      <a:pt x="755764" y="783981"/>
                      <a:pt x="756158" y="745859"/>
                      <a:pt x="755371" y="708129"/>
                    </a:cubicBezTo>
                    <a:cubicBezTo>
                      <a:pt x="755371" y="702234"/>
                      <a:pt x="751048" y="695946"/>
                      <a:pt x="747118" y="691230"/>
                    </a:cubicBezTo>
                    <a:cubicBezTo>
                      <a:pt x="593842" y="497866"/>
                      <a:pt x="440566" y="304503"/>
                      <a:pt x="286897" y="111532"/>
                    </a:cubicBezTo>
                    <a:cubicBezTo>
                      <a:pt x="282574" y="106423"/>
                      <a:pt x="274320" y="101706"/>
                      <a:pt x="267639" y="101706"/>
                    </a:cubicBezTo>
                    <a:cubicBezTo>
                      <a:pt x="233054" y="100920"/>
                      <a:pt x="198468" y="101314"/>
                      <a:pt x="162704" y="101314"/>
                    </a:cubicBezTo>
                    <a:cubicBezTo>
                      <a:pt x="152092" y="130790"/>
                      <a:pt x="134800" y="152799"/>
                      <a:pt x="102965" y="161052"/>
                    </a:cubicBezTo>
                    <a:cubicBezTo>
                      <a:pt x="60520" y="171663"/>
                      <a:pt x="17681" y="148868"/>
                      <a:pt x="4319" y="107995"/>
                    </a:cubicBezTo>
                    <a:cubicBezTo>
                      <a:pt x="-9437" y="66335"/>
                      <a:pt x="10607" y="22317"/>
                      <a:pt x="51088" y="6204"/>
                    </a:cubicBezTo>
                    <a:cubicBezTo>
                      <a:pt x="92354" y="-10303"/>
                      <a:pt x="138730" y="6990"/>
                      <a:pt x="156416" y="47863"/>
                    </a:cubicBezTo>
                    <a:cubicBezTo>
                      <a:pt x="161525" y="60047"/>
                      <a:pt x="167813" y="62405"/>
                      <a:pt x="179603" y="62405"/>
                    </a:cubicBezTo>
                    <a:cubicBezTo>
                      <a:pt x="213010" y="61619"/>
                      <a:pt x="246416" y="61226"/>
                      <a:pt x="279822" y="62798"/>
                    </a:cubicBezTo>
                    <a:cubicBezTo>
                      <a:pt x="290041" y="63191"/>
                      <a:pt x="303010" y="69086"/>
                      <a:pt x="309299" y="76947"/>
                    </a:cubicBezTo>
                    <a:cubicBezTo>
                      <a:pt x="468470" y="276205"/>
                      <a:pt x="627248" y="476250"/>
                      <a:pt x="785634" y="676688"/>
                    </a:cubicBezTo>
                    <a:cubicBezTo>
                      <a:pt x="791136" y="683762"/>
                      <a:pt x="794673" y="694374"/>
                      <a:pt x="795066" y="703413"/>
                    </a:cubicBezTo>
                    <a:cubicBezTo>
                      <a:pt x="796245" y="738785"/>
                      <a:pt x="795066" y="774156"/>
                      <a:pt x="795852" y="809527"/>
                    </a:cubicBezTo>
                    <a:cubicBezTo>
                      <a:pt x="795852" y="815423"/>
                      <a:pt x="801354" y="823676"/>
                      <a:pt x="806856" y="826034"/>
                    </a:cubicBezTo>
                    <a:cubicBezTo>
                      <a:pt x="845765" y="844899"/>
                      <a:pt x="865023" y="880663"/>
                      <a:pt x="856377" y="920358"/>
                    </a:cubicBezTo>
                    <a:cubicBezTo>
                      <a:pt x="848516" y="957694"/>
                      <a:pt x="813538" y="985598"/>
                      <a:pt x="775415" y="984812"/>
                    </a:cubicBezTo>
                    <a:cubicBezTo>
                      <a:pt x="737293" y="984026"/>
                      <a:pt x="703100" y="956515"/>
                      <a:pt x="696026" y="920751"/>
                    </a:cubicBezTo>
                    <a:cubicBezTo>
                      <a:pt x="687773" y="878698"/>
                      <a:pt x="707031" y="842934"/>
                      <a:pt x="747118" y="825641"/>
                    </a:cubicBezTo>
                    <a:cubicBezTo>
                      <a:pt x="749476" y="824069"/>
                      <a:pt x="751834" y="823283"/>
                      <a:pt x="755764" y="821711"/>
                    </a:cubicBezTo>
                    <a:close/>
                    <a:moveTo>
                      <a:pt x="39690" y="80877"/>
                    </a:moveTo>
                    <a:cubicBezTo>
                      <a:pt x="39297" y="104458"/>
                      <a:pt x="57769" y="123715"/>
                      <a:pt x="81350" y="124108"/>
                    </a:cubicBezTo>
                    <a:cubicBezTo>
                      <a:pt x="104538" y="124501"/>
                      <a:pt x="123795" y="106030"/>
                      <a:pt x="124581" y="82056"/>
                    </a:cubicBezTo>
                    <a:cubicBezTo>
                      <a:pt x="124974" y="58475"/>
                      <a:pt x="106503" y="39217"/>
                      <a:pt x="82922" y="38824"/>
                    </a:cubicBezTo>
                    <a:cubicBezTo>
                      <a:pt x="59341" y="38431"/>
                      <a:pt x="40083" y="56903"/>
                      <a:pt x="39690" y="80877"/>
                    </a:cubicBezTo>
                    <a:close/>
                    <a:moveTo>
                      <a:pt x="734148" y="902672"/>
                    </a:moveTo>
                    <a:cubicBezTo>
                      <a:pt x="734542" y="926646"/>
                      <a:pt x="753013" y="944725"/>
                      <a:pt x="776987" y="944725"/>
                    </a:cubicBezTo>
                    <a:cubicBezTo>
                      <a:pt x="800568" y="944332"/>
                      <a:pt x="818647" y="925860"/>
                      <a:pt x="818254" y="901493"/>
                    </a:cubicBezTo>
                    <a:cubicBezTo>
                      <a:pt x="817861" y="877519"/>
                      <a:pt x="799782" y="859834"/>
                      <a:pt x="775415" y="859834"/>
                    </a:cubicBezTo>
                    <a:cubicBezTo>
                      <a:pt x="751441" y="859834"/>
                      <a:pt x="734148" y="878305"/>
                      <a:pt x="734148" y="90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26">
                <a:extLst>
                  <a:ext uri="{FF2B5EF4-FFF2-40B4-BE49-F238E27FC236}">
                    <a16:creationId xmlns:a16="http://schemas.microsoft.com/office/drawing/2014/main" id="{FF9372AD-1633-F2AA-7580-787CC3E07375}"/>
                  </a:ext>
                </a:extLst>
              </p:cNvPr>
              <p:cNvSpPr/>
              <p:nvPr/>
            </p:nvSpPr>
            <p:spPr>
              <a:xfrm>
                <a:off x="5307768" y="1953037"/>
                <a:ext cx="1080399" cy="349944"/>
              </a:xfrm>
              <a:custGeom>
                <a:avLst/>
                <a:gdLst>
                  <a:gd name="connsiteX0" fmla="*/ 560440 w 1080399"/>
                  <a:gd name="connsiteY0" fmla="*/ 104338 h 349944"/>
                  <a:gd name="connsiteX1" fmla="*/ 560440 w 1080399"/>
                  <a:gd name="connsiteY1" fmla="*/ 238356 h 349944"/>
                  <a:gd name="connsiteX2" fmla="*/ 560440 w 1080399"/>
                  <a:gd name="connsiteY2" fmla="*/ 261937 h 349944"/>
                  <a:gd name="connsiteX3" fmla="*/ 532929 w 1080399"/>
                  <a:gd name="connsiteY3" fmla="*/ 288662 h 349944"/>
                  <a:gd name="connsiteX4" fmla="*/ 411094 w 1080399"/>
                  <a:gd name="connsiteY4" fmla="*/ 288662 h 349944"/>
                  <a:gd name="connsiteX5" fmla="*/ 177250 w 1080399"/>
                  <a:gd name="connsiteY5" fmla="*/ 288269 h 349944"/>
                  <a:gd name="connsiteX6" fmla="*/ 155634 w 1080399"/>
                  <a:gd name="connsiteY6" fmla="*/ 302024 h 349944"/>
                  <a:gd name="connsiteX7" fmla="*/ 61703 w 1080399"/>
                  <a:gd name="connsiteY7" fmla="*/ 347614 h 349944"/>
                  <a:gd name="connsiteX8" fmla="*/ 0 w 1080399"/>
                  <a:gd name="connsiteY8" fmla="*/ 267046 h 349944"/>
                  <a:gd name="connsiteX9" fmla="*/ 65241 w 1080399"/>
                  <a:gd name="connsiteY9" fmla="*/ 187264 h 349944"/>
                  <a:gd name="connsiteX10" fmla="*/ 156813 w 1080399"/>
                  <a:gd name="connsiteY10" fmla="*/ 235605 h 349944"/>
                  <a:gd name="connsiteX11" fmla="*/ 162315 w 1080399"/>
                  <a:gd name="connsiteY11" fmla="*/ 248181 h 349944"/>
                  <a:gd name="connsiteX12" fmla="*/ 519173 w 1080399"/>
                  <a:gd name="connsiteY12" fmla="*/ 248181 h 349944"/>
                  <a:gd name="connsiteX13" fmla="*/ 520353 w 1080399"/>
                  <a:gd name="connsiteY13" fmla="*/ 230496 h 349944"/>
                  <a:gd name="connsiteX14" fmla="*/ 520353 w 1080399"/>
                  <a:gd name="connsiteY14" fmla="*/ 94905 h 349944"/>
                  <a:gd name="connsiteX15" fmla="*/ 552187 w 1080399"/>
                  <a:gd name="connsiteY15" fmla="*/ 62678 h 349944"/>
                  <a:gd name="connsiteX16" fmla="*/ 898041 w 1080399"/>
                  <a:gd name="connsiteY16" fmla="*/ 63071 h 349944"/>
                  <a:gd name="connsiteX17" fmla="*/ 925552 w 1080399"/>
                  <a:gd name="connsiteY17" fmla="*/ 45778 h 349944"/>
                  <a:gd name="connsiteX18" fmla="*/ 1019089 w 1080399"/>
                  <a:gd name="connsiteY18" fmla="*/ 2546 h 349944"/>
                  <a:gd name="connsiteX19" fmla="*/ 1080400 w 1080399"/>
                  <a:gd name="connsiteY19" fmla="*/ 81543 h 349944"/>
                  <a:gd name="connsiteX20" fmla="*/ 1017910 w 1080399"/>
                  <a:gd name="connsiteY20" fmla="*/ 161718 h 349944"/>
                  <a:gd name="connsiteX21" fmla="*/ 925945 w 1080399"/>
                  <a:gd name="connsiteY21" fmla="*/ 118879 h 349944"/>
                  <a:gd name="connsiteX22" fmla="*/ 900006 w 1080399"/>
                  <a:gd name="connsiteY22" fmla="*/ 102372 h 349944"/>
                  <a:gd name="connsiteX23" fmla="*/ 581663 w 1080399"/>
                  <a:gd name="connsiteY23" fmla="*/ 102765 h 349944"/>
                  <a:gd name="connsiteX24" fmla="*/ 560440 w 1080399"/>
                  <a:gd name="connsiteY24" fmla="*/ 104338 h 349944"/>
                  <a:gd name="connsiteX25" fmla="*/ 123407 w 1080399"/>
                  <a:gd name="connsiteY25" fmla="*/ 269011 h 349944"/>
                  <a:gd name="connsiteX26" fmla="*/ 82140 w 1080399"/>
                  <a:gd name="connsiteY26" fmla="*/ 226172 h 349944"/>
                  <a:gd name="connsiteX27" fmla="*/ 39695 w 1080399"/>
                  <a:gd name="connsiteY27" fmla="*/ 267832 h 349944"/>
                  <a:gd name="connsiteX28" fmla="*/ 80961 w 1080399"/>
                  <a:gd name="connsiteY28" fmla="*/ 311064 h 349944"/>
                  <a:gd name="connsiteX29" fmla="*/ 123407 w 1080399"/>
                  <a:gd name="connsiteY29" fmla="*/ 269011 h 349944"/>
                  <a:gd name="connsiteX30" fmla="*/ 999046 w 1080399"/>
                  <a:gd name="connsiteY30" fmla="*/ 41062 h 349944"/>
                  <a:gd name="connsiteX31" fmla="*/ 956600 w 1080399"/>
                  <a:gd name="connsiteY31" fmla="*/ 82722 h 349944"/>
                  <a:gd name="connsiteX32" fmla="*/ 999046 w 1080399"/>
                  <a:gd name="connsiteY32" fmla="*/ 124381 h 349944"/>
                  <a:gd name="connsiteX33" fmla="*/ 1041491 w 1080399"/>
                  <a:gd name="connsiteY33" fmla="*/ 82722 h 349944"/>
                  <a:gd name="connsiteX34" fmla="*/ 999046 w 1080399"/>
                  <a:gd name="connsiteY34" fmla="*/ 41062 h 34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80399" h="349944">
                    <a:moveTo>
                      <a:pt x="560440" y="104338"/>
                    </a:moveTo>
                    <a:cubicBezTo>
                      <a:pt x="560440" y="149927"/>
                      <a:pt x="560440" y="193945"/>
                      <a:pt x="560440" y="238356"/>
                    </a:cubicBezTo>
                    <a:cubicBezTo>
                      <a:pt x="560440" y="246216"/>
                      <a:pt x="560833" y="254076"/>
                      <a:pt x="560440" y="261937"/>
                    </a:cubicBezTo>
                    <a:cubicBezTo>
                      <a:pt x="559654" y="282374"/>
                      <a:pt x="553759" y="288662"/>
                      <a:pt x="532929" y="288662"/>
                    </a:cubicBezTo>
                    <a:cubicBezTo>
                      <a:pt x="492448" y="289055"/>
                      <a:pt x="451575" y="288662"/>
                      <a:pt x="411094" y="288662"/>
                    </a:cubicBezTo>
                    <a:cubicBezTo>
                      <a:pt x="333277" y="288662"/>
                      <a:pt x="255067" y="288662"/>
                      <a:pt x="177250" y="288269"/>
                    </a:cubicBezTo>
                    <a:cubicBezTo>
                      <a:pt x="166246" y="288269"/>
                      <a:pt x="160350" y="291020"/>
                      <a:pt x="155634" y="302024"/>
                    </a:cubicBezTo>
                    <a:cubicBezTo>
                      <a:pt x="139127" y="338968"/>
                      <a:pt x="101398" y="356653"/>
                      <a:pt x="61703" y="347614"/>
                    </a:cubicBezTo>
                    <a:cubicBezTo>
                      <a:pt x="24760" y="339361"/>
                      <a:pt x="0" y="306347"/>
                      <a:pt x="0" y="267046"/>
                    </a:cubicBezTo>
                    <a:cubicBezTo>
                      <a:pt x="393" y="227744"/>
                      <a:pt x="26725" y="195124"/>
                      <a:pt x="65241" y="187264"/>
                    </a:cubicBezTo>
                    <a:cubicBezTo>
                      <a:pt x="102970" y="179796"/>
                      <a:pt x="140307" y="199447"/>
                      <a:pt x="156813" y="235605"/>
                    </a:cubicBezTo>
                    <a:cubicBezTo>
                      <a:pt x="158778" y="239928"/>
                      <a:pt x="160350" y="243858"/>
                      <a:pt x="162315" y="248181"/>
                    </a:cubicBezTo>
                    <a:cubicBezTo>
                      <a:pt x="281006" y="248181"/>
                      <a:pt x="399304" y="248181"/>
                      <a:pt x="519173" y="248181"/>
                    </a:cubicBezTo>
                    <a:cubicBezTo>
                      <a:pt x="519567" y="241893"/>
                      <a:pt x="520353" y="236391"/>
                      <a:pt x="520353" y="230496"/>
                    </a:cubicBezTo>
                    <a:cubicBezTo>
                      <a:pt x="520353" y="185299"/>
                      <a:pt x="520353" y="140102"/>
                      <a:pt x="520353" y="94905"/>
                    </a:cubicBezTo>
                    <a:cubicBezTo>
                      <a:pt x="520353" y="67001"/>
                      <a:pt x="524676" y="62678"/>
                      <a:pt x="552187" y="62678"/>
                    </a:cubicBezTo>
                    <a:cubicBezTo>
                      <a:pt x="667340" y="62678"/>
                      <a:pt x="782494" y="62285"/>
                      <a:pt x="898041" y="63071"/>
                    </a:cubicBezTo>
                    <a:cubicBezTo>
                      <a:pt x="912189" y="63071"/>
                      <a:pt x="919656" y="59927"/>
                      <a:pt x="925552" y="45778"/>
                    </a:cubicBezTo>
                    <a:cubicBezTo>
                      <a:pt x="940879" y="10407"/>
                      <a:pt x="980967" y="-6886"/>
                      <a:pt x="1019089" y="2546"/>
                    </a:cubicBezTo>
                    <a:cubicBezTo>
                      <a:pt x="1055247" y="11193"/>
                      <a:pt x="1080400" y="43813"/>
                      <a:pt x="1080400" y="81543"/>
                    </a:cubicBezTo>
                    <a:cubicBezTo>
                      <a:pt x="1080400" y="120058"/>
                      <a:pt x="1054461" y="153464"/>
                      <a:pt x="1017910" y="161718"/>
                    </a:cubicBezTo>
                    <a:cubicBezTo>
                      <a:pt x="979788" y="170364"/>
                      <a:pt x="941665" y="153464"/>
                      <a:pt x="925945" y="118879"/>
                    </a:cubicBezTo>
                    <a:cubicBezTo>
                      <a:pt x="920049" y="105910"/>
                      <a:pt x="913368" y="102372"/>
                      <a:pt x="900006" y="102372"/>
                    </a:cubicBezTo>
                    <a:cubicBezTo>
                      <a:pt x="793891" y="102765"/>
                      <a:pt x="687777" y="102765"/>
                      <a:pt x="581663" y="102765"/>
                    </a:cubicBezTo>
                    <a:cubicBezTo>
                      <a:pt x="575375" y="103158"/>
                      <a:pt x="569086" y="103944"/>
                      <a:pt x="560440" y="104338"/>
                    </a:cubicBezTo>
                    <a:close/>
                    <a:moveTo>
                      <a:pt x="123407" y="269011"/>
                    </a:moveTo>
                    <a:cubicBezTo>
                      <a:pt x="123800" y="244644"/>
                      <a:pt x="106507" y="226565"/>
                      <a:pt x="82140" y="226172"/>
                    </a:cubicBezTo>
                    <a:cubicBezTo>
                      <a:pt x="58166" y="225779"/>
                      <a:pt x="39695" y="243465"/>
                      <a:pt x="39695" y="267832"/>
                    </a:cubicBezTo>
                    <a:cubicBezTo>
                      <a:pt x="39302" y="291806"/>
                      <a:pt x="57380" y="310671"/>
                      <a:pt x="80961" y="311064"/>
                    </a:cubicBezTo>
                    <a:cubicBezTo>
                      <a:pt x="104542" y="311457"/>
                      <a:pt x="123014" y="293378"/>
                      <a:pt x="123407" y="269011"/>
                    </a:cubicBezTo>
                    <a:close/>
                    <a:moveTo>
                      <a:pt x="999046" y="41062"/>
                    </a:moveTo>
                    <a:cubicBezTo>
                      <a:pt x="974679" y="41062"/>
                      <a:pt x="956207" y="59141"/>
                      <a:pt x="956600" y="82722"/>
                    </a:cubicBezTo>
                    <a:cubicBezTo>
                      <a:pt x="956600" y="106303"/>
                      <a:pt x="975071" y="124381"/>
                      <a:pt x="999046" y="124381"/>
                    </a:cubicBezTo>
                    <a:cubicBezTo>
                      <a:pt x="1023413" y="124381"/>
                      <a:pt x="1041491" y="106303"/>
                      <a:pt x="1041491" y="82722"/>
                    </a:cubicBezTo>
                    <a:cubicBezTo>
                      <a:pt x="1041491" y="58748"/>
                      <a:pt x="1023413" y="41062"/>
                      <a:pt x="999046" y="41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27">
                <a:extLst>
                  <a:ext uri="{FF2B5EF4-FFF2-40B4-BE49-F238E27FC236}">
                    <a16:creationId xmlns:a16="http://schemas.microsoft.com/office/drawing/2014/main" id="{1C509069-8CB5-14F4-D119-33CEAE50E05C}"/>
                  </a:ext>
                </a:extLst>
              </p:cNvPr>
              <p:cNvSpPr/>
              <p:nvPr/>
            </p:nvSpPr>
            <p:spPr>
              <a:xfrm>
                <a:off x="4931648" y="3662702"/>
                <a:ext cx="1045832" cy="357009"/>
              </a:xfrm>
              <a:custGeom>
                <a:avLst/>
                <a:gdLst>
                  <a:gd name="connsiteX0" fmla="*/ 945207 w 1045832"/>
                  <a:gd name="connsiteY0" fmla="*/ 251671 h 357009"/>
                  <a:gd name="connsiteX1" fmla="*/ 944421 w 1045832"/>
                  <a:gd name="connsiteY1" fmla="*/ 171103 h 357009"/>
                  <a:gd name="connsiteX2" fmla="*/ 928700 w 1045832"/>
                  <a:gd name="connsiteY2" fmla="*/ 155775 h 357009"/>
                  <a:gd name="connsiteX3" fmla="*/ 882717 w 1045832"/>
                  <a:gd name="connsiteY3" fmla="*/ 70098 h 357009"/>
                  <a:gd name="connsiteX4" fmla="*/ 944421 w 1045832"/>
                  <a:gd name="connsiteY4" fmla="*/ 2106 h 357009"/>
                  <a:gd name="connsiteX5" fmla="*/ 1034028 w 1045832"/>
                  <a:gd name="connsiteY5" fmla="*/ 39050 h 357009"/>
                  <a:gd name="connsiteX6" fmla="*/ 984115 w 1045832"/>
                  <a:gd name="connsiteY6" fmla="*/ 162063 h 357009"/>
                  <a:gd name="connsiteX7" fmla="*/ 984115 w 1045832"/>
                  <a:gd name="connsiteY7" fmla="*/ 259138 h 357009"/>
                  <a:gd name="connsiteX8" fmla="*/ 951102 w 1045832"/>
                  <a:gd name="connsiteY8" fmla="*/ 292545 h 357009"/>
                  <a:gd name="connsiteX9" fmla="*/ 182757 w 1045832"/>
                  <a:gd name="connsiteY9" fmla="*/ 294117 h 357009"/>
                  <a:gd name="connsiteX10" fmla="*/ 154853 w 1045832"/>
                  <a:gd name="connsiteY10" fmla="*/ 310623 h 357009"/>
                  <a:gd name="connsiteX11" fmla="*/ 61708 w 1045832"/>
                  <a:gd name="connsiteY11" fmla="*/ 354641 h 357009"/>
                  <a:gd name="connsiteX12" fmla="*/ 4 w 1045832"/>
                  <a:gd name="connsiteY12" fmla="*/ 275645 h 357009"/>
                  <a:gd name="connsiteX13" fmla="*/ 62494 w 1045832"/>
                  <a:gd name="connsiteY13" fmla="*/ 195077 h 357009"/>
                  <a:gd name="connsiteX14" fmla="*/ 155638 w 1045832"/>
                  <a:gd name="connsiteY14" fmla="*/ 239880 h 357009"/>
                  <a:gd name="connsiteX15" fmla="*/ 176468 w 1045832"/>
                  <a:gd name="connsiteY15" fmla="*/ 254815 h 357009"/>
                  <a:gd name="connsiteX16" fmla="*/ 929093 w 1045832"/>
                  <a:gd name="connsiteY16" fmla="*/ 252850 h 357009"/>
                  <a:gd name="connsiteX17" fmla="*/ 945207 w 1045832"/>
                  <a:gd name="connsiteY17" fmla="*/ 251671 h 357009"/>
                  <a:gd name="connsiteX18" fmla="*/ 1006124 w 1045832"/>
                  <a:gd name="connsiteY18" fmla="*/ 80709 h 357009"/>
                  <a:gd name="connsiteX19" fmla="*/ 963286 w 1045832"/>
                  <a:gd name="connsiteY19" fmla="*/ 39050 h 357009"/>
                  <a:gd name="connsiteX20" fmla="*/ 922019 w 1045832"/>
                  <a:gd name="connsiteY20" fmla="*/ 82281 h 357009"/>
                  <a:gd name="connsiteX21" fmla="*/ 964857 w 1045832"/>
                  <a:gd name="connsiteY21" fmla="*/ 123941 h 357009"/>
                  <a:gd name="connsiteX22" fmla="*/ 1006124 w 1045832"/>
                  <a:gd name="connsiteY22" fmla="*/ 80709 h 357009"/>
                  <a:gd name="connsiteX23" fmla="*/ 82145 w 1045832"/>
                  <a:gd name="connsiteY23" fmla="*/ 316911 h 357009"/>
                  <a:gd name="connsiteX24" fmla="*/ 124590 w 1045832"/>
                  <a:gd name="connsiteY24" fmla="*/ 275252 h 357009"/>
                  <a:gd name="connsiteX25" fmla="*/ 82538 w 1045832"/>
                  <a:gd name="connsiteY25" fmla="*/ 233199 h 357009"/>
                  <a:gd name="connsiteX26" fmla="*/ 40092 w 1045832"/>
                  <a:gd name="connsiteY26" fmla="*/ 274859 h 357009"/>
                  <a:gd name="connsiteX27" fmla="*/ 82145 w 1045832"/>
                  <a:gd name="connsiteY27" fmla="*/ 316911 h 35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5832" h="357009">
                    <a:moveTo>
                      <a:pt x="945207" y="251671"/>
                    </a:moveTo>
                    <a:cubicBezTo>
                      <a:pt x="945207" y="223374"/>
                      <a:pt x="945993" y="197042"/>
                      <a:pt x="944421" y="171103"/>
                    </a:cubicBezTo>
                    <a:cubicBezTo>
                      <a:pt x="944028" y="165600"/>
                      <a:pt x="935381" y="158919"/>
                      <a:pt x="928700" y="155775"/>
                    </a:cubicBezTo>
                    <a:cubicBezTo>
                      <a:pt x="896080" y="139269"/>
                      <a:pt x="878787" y="107827"/>
                      <a:pt x="882717" y="70098"/>
                    </a:cubicBezTo>
                    <a:cubicBezTo>
                      <a:pt x="886254" y="37477"/>
                      <a:pt x="912194" y="8787"/>
                      <a:pt x="944421" y="2106"/>
                    </a:cubicBezTo>
                    <a:cubicBezTo>
                      <a:pt x="980971" y="-5754"/>
                      <a:pt x="1016343" y="8787"/>
                      <a:pt x="1034028" y="39050"/>
                    </a:cubicBezTo>
                    <a:cubicBezTo>
                      <a:pt x="1061146" y="85032"/>
                      <a:pt x="1040316" y="138089"/>
                      <a:pt x="984115" y="162063"/>
                    </a:cubicBezTo>
                    <a:cubicBezTo>
                      <a:pt x="984115" y="193898"/>
                      <a:pt x="984115" y="226518"/>
                      <a:pt x="984115" y="259138"/>
                    </a:cubicBezTo>
                    <a:cubicBezTo>
                      <a:pt x="984115" y="287042"/>
                      <a:pt x="978613" y="292545"/>
                      <a:pt x="951102" y="292545"/>
                    </a:cubicBezTo>
                    <a:cubicBezTo>
                      <a:pt x="694856" y="293330"/>
                      <a:pt x="439003" y="294117"/>
                      <a:pt x="182757" y="294117"/>
                    </a:cubicBezTo>
                    <a:cubicBezTo>
                      <a:pt x="169001" y="294117"/>
                      <a:pt x="161141" y="296082"/>
                      <a:pt x="154853" y="310623"/>
                    </a:cubicBezTo>
                    <a:cubicBezTo>
                      <a:pt x="139525" y="346388"/>
                      <a:pt x="99830" y="363680"/>
                      <a:pt x="61708" y="354641"/>
                    </a:cubicBezTo>
                    <a:cubicBezTo>
                      <a:pt x="25943" y="345995"/>
                      <a:pt x="4" y="312981"/>
                      <a:pt x="4" y="275645"/>
                    </a:cubicBezTo>
                    <a:cubicBezTo>
                      <a:pt x="-389" y="237522"/>
                      <a:pt x="26336" y="203330"/>
                      <a:pt x="62494" y="195077"/>
                    </a:cubicBezTo>
                    <a:cubicBezTo>
                      <a:pt x="101402" y="186430"/>
                      <a:pt x="139525" y="204116"/>
                      <a:pt x="155638" y="239880"/>
                    </a:cubicBezTo>
                    <a:cubicBezTo>
                      <a:pt x="160355" y="249706"/>
                      <a:pt x="164285" y="254815"/>
                      <a:pt x="176468" y="254815"/>
                    </a:cubicBezTo>
                    <a:cubicBezTo>
                      <a:pt x="427212" y="254029"/>
                      <a:pt x="678349" y="253636"/>
                      <a:pt x="929093" y="252850"/>
                    </a:cubicBezTo>
                    <a:cubicBezTo>
                      <a:pt x="934202" y="252850"/>
                      <a:pt x="938525" y="252457"/>
                      <a:pt x="945207" y="251671"/>
                    </a:cubicBezTo>
                    <a:close/>
                    <a:moveTo>
                      <a:pt x="1006124" y="80709"/>
                    </a:moveTo>
                    <a:cubicBezTo>
                      <a:pt x="1005731" y="56735"/>
                      <a:pt x="987652" y="38656"/>
                      <a:pt x="963286" y="39050"/>
                    </a:cubicBezTo>
                    <a:cubicBezTo>
                      <a:pt x="939311" y="39443"/>
                      <a:pt x="921626" y="57914"/>
                      <a:pt x="922019" y="82281"/>
                    </a:cubicBezTo>
                    <a:cubicBezTo>
                      <a:pt x="922412" y="105862"/>
                      <a:pt x="941277" y="124334"/>
                      <a:pt x="964857" y="123941"/>
                    </a:cubicBezTo>
                    <a:cubicBezTo>
                      <a:pt x="988832" y="123548"/>
                      <a:pt x="1006517" y="105076"/>
                      <a:pt x="1006124" y="80709"/>
                    </a:cubicBezTo>
                    <a:close/>
                    <a:moveTo>
                      <a:pt x="82145" y="316911"/>
                    </a:moveTo>
                    <a:cubicBezTo>
                      <a:pt x="106512" y="316911"/>
                      <a:pt x="124197" y="299619"/>
                      <a:pt x="124590" y="275252"/>
                    </a:cubicBezTo>
                    <a:cubicBezTo>
                      <a:pt x="124983" y="250885"/>
                      <a:pt x="107298" y="233592"/>
                      <a:pt x="82538" y="233199"/>
                    </a:cubicBezTo>
                    <a:cubicBezTo>
                      <a:pt x="57778" y="233199"/>
                      <a:pt x="40485" y="250099"/>
                      <a:pt x="40092" y="274859"/>
                    </a:cubicBezTo>
                    <a:cubicBezTo>
                      <a:pt x="40092" y="299226"/>
                      <a:pt x="57778" y="316911"/>
                      <a:pt x="82145" y="3169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28">
                <a:extLst>
                  <a:ext uri="{FF2B5EF4-FFF2-40B4-BE49-F238E27FC236}">
                    <a16:creationId xmlns:a16="http://schemas.microsoft.com/office/drawing/2014/main" id="{78A40E10-3A66-47A4-05D6-BAF41642D916}"/>
                  </a:ext>
                </a:extLst>
              </p:cNvPr>
              <p:cNvSpPr/>
              <p:nvPr/>
            </p:nvSpPr>
            <p:spPr>
              <a:xfrm>
                <a:off x="4676188" y="2335444"/>
                <a:ext cx="449614" cy="606981"/>
              </a:xfrm>
              <a:custGeom>
                <a:avLst/>
                <a:gdLst>
                  <a:gd name="connsiteX0" fmla="*/ 408740 w 449614"/>
                  <a:gd name="connsiteY0" fmla="*/ 504818 h 606981"/>
                  <a:gd name="connsiteX1" fmla="*/ 408740 w 449614"/>
                  <a:gd name="connsiteY1" fmla="*/ 102763 h 606981"/>
                  <a:gd name="connsiteX2" fmla="*/ 244853 w 449614"/>
                  <a:gd name="connsiteY2" fmla="*/ 103549 h 606981"/>
                  <a:gd name="connsiteX3" fmla="*/ 230704 w 449614"/>
                  <a:gd name="connsiteY3" fmla="*/ 118090 h 606981"/>
                  <a:gd name="connsiteX4" fmla="*/ 152494 w 449614"/>
                  <a:gd name="connsiteY4" fmla="*/ 163680 h 606981"/>
                  <a:gd name="connsiteX5" fmla="*/ 80572 w 449614"/>
                  <a:gd name="connsiteY5" fmla="*/ 111802 h 606981"/>
                  <a:gd name="connsiteX6" fmla="*/ 99437 w 449614"/>
                  <a:gd name="connsiteY6" fmla="*/ 23373 h 606981"/>
                  <a:gd name="connsiteX7" fmla="*/ 230704 w 449614"/>
                  <a:gd name="connsiteY7" fmla="*/ 48133 h 606981"/>
                  <a:gd name="connsiteX8" fmla="*/ 255464 w 449614"/>
                  <a:gd name="connsiteY8" fmla="*/ 63461 h 606981"/>
                  <a:gd name="connsiteX9" fmla="*/ 420531 w 449614"/>
                  <a:gd name="connsiteY9" fmla="*/ 63068 h 606981"/>
                  <a:gd name="connsiteX10" fmla="*/ 449614 w 449614"/>
                  <a:gd name="connsiteY10" fmla="*/ 91758 h 606981"/>
                  <a:gd name="connsiteX11" fmla="*/ 449614 w 449614"/>
                  <a:gd name="connsiteY11" fmla="*/ 515822 h 606981"/>
                  <a:gd name="connsiteX12" fmla="*/ 420138 w 449614"/>
                  <a:gd name="connsiteY12" fmla="*/ 544512 h 606981"/>
                  <a:gd name="connsiteX13" fmla="*/ 178433 w 449614"/>
                  <a:gd name="connsiteY13" fmla="*/ 544512 h 606981"/>
                  <a:gd name="connsiteX14" fmla="*/ 156424 w 449614"/>
                  <a:gd name="connsiteY14" fmla="*/ 558268 h 606981"/>
                  <a:gd name="connsiteX15" fmla="*/ 64459 w 449614"/>
                  <a:gd name="connsiteY15" fmla="*/ 605037 h 606981"/>
                  <a:gd name="connsiteX16" fmla="*/ 4 w 449614"/>
                  <a:gd name="connsiteY16" fmla="*/ 524075 h 606981"/>
                  <a:gd name="connsiteX17" fmla="*/ 61708 w 449614"/>
                  <a:gd name="connsiteY17" fmla="*/ 445079 h 606981"/>
                  <a:gd name="connsiteX18" fmla="*/ 157603 w 449614"/>
                  <a:gd name="connsiteY18" fmla="*/ 491455 h 606981"/>
                  <a:gd name="connsiteX19" fmla="*/ 171359 w 449614"/>
                  <a:gd name="connsiteY19" fmla="*/ 504031 h 606981"/>
                  <a:gd name="connsiteX20" fmla="*/ 408740 w 449614"/>
                  <a:gd name="connsiteY20" fmla="*/ 504818 h 606981"/>
                  <a:gd name="connsiteX21" fmla="*/ 82931 w 449614"/>
                  <a:gd name="connsiteY21" fmla="*/ 482809 h 606981"/>
                  <a:gd name="connsiteX22" fmla="*/ 40485 w 449614"/>
                  <a:gd name="connsiteY22" fmla="*/ 524468 h 606981"/>
                  <a:gd name="connsiteX23" fmla="*/ 82537 w 449614"/>
                  <a:gd name="connsiteY23" fmla="*/ 566914 h 606981"/>
                  <a:gd name="connsiteX24" fmla="*/ 124983 w 449614"/>
                  <a:gd name="connsiteY24" fmla="*/ 525254 h 606981"/>
                  <a:gd name="connsiteX25" fmla="*/ 82931 w 449614"/>
                  <a:gd name="connsiteY25" fmla="*/ 482809 h 606981"/>
                  <a:gd name="connsiteX26" fmla="*/ 156424 w 449614"/>
                  <a:gd name="connsiteY26" fmla="*/ 39880 h 606981"/>
                  <a:gd name="connsiteX27" fmla="*/ 115158 w 449614"/>
                  <a:gd name="connsiteY27" fmla="*/ 82719 h 606981"/>
                  <a:gd name="connsiteX28" fmla="*/ 157997 w 449614"/>
                  <a:gd name="connsiteY28" fmla="*/ 123985 h 606981"/>
                  <a:gd name="connsiteX29" fmla="*/ 199656 w 449614"/>
                  <a:gd name="connsiteY29" fmla="*/ 81147 h 606981"/>
                  <a:gd name="connsiteX30" fmla="*/ 156424 w 449614"/>
                  <a:gd name="connsiteY30" fmla="*/ 39880 h 6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14" h="606981">
                    <a:moveTo>
                      <a:pt x="408740" y="504818"/>
                    </a:moveTo>
                    <a:cubicBezTo>
                      <a:pt x="408740" y="369620"/>
                      <a:pt x="408740" y="236781"/>
                      <a:pt x="408740" y="102763"/>
                    </a:cubicBezTo>
                    <a:cubicBezTo>
                      <a:pt x="353325" y="102763"/>
                      <a:pt x="299089" y="102370"/>
                      <a:pt x="244853" y="103549"/>
                    </a:cubicBezTo>
                    <a:cubicBezTo>
                      <a:pt x="240137" y="103549"/>
                      <a:pt x="233848" y="112195"/>
                      <a:pt x="230704" y="118090"/>
                    </a:cubicBezTo>
                    <a:cubicBezTo>
                      <a:pt x="215377" y="147959"/>
                      <a:pt x="185901" y="166038"/>
                      <a:pt x="152494" y="163680"/>
                    </a:cubicBezTo>
                    <a:cubicBezTo>
                      <a:pt x="117909" y="161322"/>
                      <a:pt x="92756" y="144422"/>
                      <a:pt x="80572" y="111802"/>
                    </a:cubicBezTo>
                    <a:cubicBezTo>
                      <a:pt x="68389" y="78789"/>
                      <a:pt x="74284" y="48133"/>
                      <a:pt x="99437" y="23373"/>
                    </a:cubicBezTo>
                    <a:cubicBezTo>
                      <a:pt x="139525" y="-16321"/>
                      <a:pt x="207910" y="-3745"/>
                      <a:pt x="230704" y="48133"/>
                    </a:cubicBezTo>
                    <a:cubicBezTo>
                      <a:pt x="236207" y="60710"/>
                      <a:pt x="242888" y="63461"/>
                      <a:pt x="255464" y="63461"/>
                    </a:cubicBezTo>
                    <a:cubicBezTo>
                      <a:pt x="310487" y="62675"/>
                      <a:pt x="365509" y="63068"/>
                      <a:pt x="420531" y="63068"/>
                    </a:cubicBezTo>
                    <a:cubicBezTo>
                      <a:pt x="443719" y="63068"/>
                      <a:pt x="449614" y="68570"/>
                      <a:pt x="449614" y="91758"/>
                    </a:cubicBezTo>
                    <a:cubicBezTo>
                      <a:pt x="449614" y="233244"/>
                      <a:pt x="449614" y="374729"/>
                      <a:pt x="449614" y="515822"/>
                    </a:cubicBezTo>
                    <a:cubicBezTo>
                      <a:pt x="449614" y="539010"/>
                      <a:pt x="443719" y="544512"/>
                      <a:pt x="420138" y="544512"/>
                    </a:cubicBezTo>
                    <a:cubicBezTo>
                      <a:pt x="339570" y="544512"/>
                      <a:pt x="259002" y="544905"/>
                      <a:pt x="178433" y="544512"/>
                    </a:cubicBezTo>
                    <a:cubicBezTo>
                      <a:pt x="167429" y="544512"/>
                      <a:pt x="161534" y="547263"/>
                      <a:pt x="156424" y="558268"/>
                    </a:cubicBezTo>
                    <a:cubicBezTo>
                      <a:pt x="140311" y="594818"/>
                      <a:pt x="102974" y="613290"/>
                      <a:pt x="64459" y="605037"/>
                    </a:cubicBezTo>
                    <a:cubicBezTo>
                      <a:pt x="26729" y="597176"/>
                      <a:pt x="-389" y="562984"/>
                      <a:pt x="4" y="524075"/>
                    </a:cubicBezTo>
                    <a:cubicBezTo>
                      <a:pt x="4" y="486739"/>
                      <a:pt x="26336" y="452939"/>
                      <a:pt x="61708" y="445079"/>
                    </a:cubicBezTo>
                    <a:cubicBezTo>
                      <a:pt x="102581" y="435647"/>
                      <a:pt x="139918" y="454118"/>
                      <a:pt x="157603" y="491455"/>
                    </a:cubicBezTo>
                    <a:cubicBezTo>
                      <a:pt x="159962" y="496564"/>
                      <a:pt x="166643" y="504031"/>
                      <a:pt x="171359" y="504031"/>
                    </a:cubicBezTo>
                    <a:cubicBezTo>
                      <a:pt x="249962" y="505210"/>
                      <a:pt x="328565" y="504818"/>
                      <a:pt x="408740" y="504818"/>
                    </a:cubicBezTo>
                    <a:close/>
                    <a:moveTo>
                      <a:pt x="82931" y="482809"/>
                    </a:moveTo>
                    <a:cubicBezTo>
                      <a:pt x="58564" y="482809"/>
                      <a:pt x="40485" y="500101"/>
                      <a:pt x="40485" y="524468"/>
                    </a:cubicBezTo>
                    <a:cubicBezTo>
                      <a:pt x="40485" y="548835"/>
                      <a:pt x="58171" y="566914"/>
                      <a:pt x="82537" y="566914"/>
                    </a:cubicBezTo>
                    <a:cubicBezTo>
                      <a:pt x="106511" y="566914"/>
                      <a:pt x="124983" y="548835"/>
                      <a:pt x="124983" y="525254"/>
                    </a:cubicBezTo>
                    <a:cubicBezTo>
                      <a:pt x="124983" y="501280"/>
                      <a:pt x="107298" y="483202"/>
                      <a:pt x="82931" y="482809"/>
                    </a:cubicBezTo>
                    <a:close/>
                    <a:moveTo>
                      <a:pt x="156424" y="39880"/>
                    </a:moveTo>
                    <a:cubicBezTo>
                      <a:pt x="132057" y="40273"/>
                      <a:pt x="114765" y="58352"/>
                      <a:pt x="115158" y="82719"/>
                    </a:cubicBezTo>
                    <a:cubicBezTo>
                      <a:pt x="115551" y="107086"/>
                      <a:pt x="133630" y="124378"/>
                      <a:pt x="157997" y="123985"/>
                    </a:cubicBezTo>
                    <a:cubicBezTo>
                      <a:pt x="181970" y="123592"/>
                      <a:pt x="200049" y="105514"/>
                      <a:pt x="199656" y="81147"/>
                    </a:cubicBezTo>
                    <a:cubicBezTo>
                      <a:pt x="198870" y="57566"/>
                      <a:pt x="180398" y="39880"/>
                      <a:pt x="156424" y="39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9">
                <a:extLst>
                  <a:ext uri="{FF2B5EF4-FFF2-40B4-BE49-F238E27FC236}">
                    <a16:creationId xmlns:a16="http://schemas.microsoft.com/office/drawing/2014/main" id="{5CFE6A6B-EBF7-159D-6213-1BBB77FA9B6C}"/>
                  </a:ext>
                </a:extLst>
              </p:cNvPr>
              <p:cNvSpPr/>
              <p:nvPr/>
            </p:nvSpPr>
            <p:spPr>
              <a:xfrm>
                <a:off x="5279074" y="1700703"/>
                <a:ext cx="1080631" cy="353922"/>
              </a:xfrm>
              <a:custGeom>
                <a:avLst/>
                <a:gdLst>
                  <a:gd name="connsiteX0" fmla="*/ 917696 w 1080631"/>
                  <a:gd name="connsiteY0" fmla="*/ 62303 h 353922"/>
                  <a:gd name="connsiteX1" fmla="*/ 1025775 w 1080631"/>
                  <a:gd name="connsiteY1" fmla="*/ 4923 h 353922"/>
                  <a:gd name="connsiteX2" fmla="*/ 1080404 w 1080631"/>
                  <a:gd name="connsiteY2" fmla="*/ 86670 h 353922"/>
                  <a:gd name="connsiteX3" fmla="*/ 1015163 w 1080631"/>
                  <a:gd name="connsiteY3" fmla="*/ 162915 h 353922"/>
                  <a:gd name="connsiteX4" fmla="*/ 925556 w 1080631"/>
                  <a:gd name="connsiteY4" fmla="*/ 118111 h 353922"/>
                  <a:gd name="connsiteX5" fmla="*/ 899617 w 1080631"/>
                  <a:gd name="connsiteY5" fmla="*/ 101605 h 353922"/>
                  <a:gd name="connsiteX6" fmla="*/ 675598 w 1080631"/>
                  <a:gd name="connsiteY6" fmla="*/ 102391 h 353922"/>
                  <a:gd name="connsiteX7" fmla="*/ 638655 w 1080631"/>
                  <a:gd name="connsiteY7" fmla="*/ 111430 h 353922"/>
                  <a:gd name="connsiteX8" fmla="*/ 315203 w 1080631"/>
                  <a:gd name="connsiteY8" fmla="*/ 279641 h 353922"/>
                  <a:gd name="connsiteX9" fmla="*/ 268827 w 1080631"/>
                  <a:gd name="connsiteY9" fmla="*/ 290645 h 353922"/>
                  <a:gd name="connsiteX10" fmla="*/ 176468 w 1080631"/>
                  <a:gd name="connsiteY10" fmla="*/ 291038 h 353922"/>
                  <a:gd name="connsiteX11" fmla="*/ 156424 w 1080631"/>
                  <a:gd name="connsiteY11" fmla="*/ 304401 h 353922"/>
                  <a:gd name="connsiteX12" fmla="*/ 63280 w 1080631"/>
                  <a:gd name="connsiteY12" fmla="*/ 351956 h 353922"/>
                  <a:gd name="connsiteX13" fmla="*/ 4 w 1080631"/>
                  <a:gd name="connsiteY13" fmla="*/ 272567 h 353922"/>
                  <a:gd name="connsiteX14" fmla="*/ 62494 w 1080631"/>
                  <a:gd name="connsiteY14" fmla="*/ 192391 h 353922"/>
                  <a:gd name="connsiteX15" fmla="*/ 156424 w 1080631"/>
                  <a:gd name="connsiteY15" fmla="*/ 238767 h 353922"/>
                  <a:gd name="connsiteX16" fmla="*/ 176468 w 1080631"/>
                  <a:gd name="connsiteY16" fmla="*/ 252130 h 353922"/>
                  <a:gd name="connsiteX17" fmla="*/ 272757 w 1080631"/>
                  <a:gd name="connsiteY17" fmla="*/ 251344 h 353922"/>
                  <a:gd name="connsiteX18" fmla="*/ 298696 w 1080631"/>
                  <a:gd name="connsiteY18" fmla="*/ 243876 h 353922"/>
                  <a:gd name="connsiteX19" fmla="*/ 629222 w 1080631"/>
                  <a:gd name="connsiteY19" fmla="*/ 71736 h 353922"/>
                  <a:gd name="connsiteX20" fmla="*/ 666166 w 1080631"/>
                  <a:gd name="connsiteY20" fmla="*/ 62696 h 353922"/>
                  <a:gd name="connsiteX21" fmla="*/ 917696 w 1080631"/>
                  <a:gd name="connsiteY21" fmla="*/ 62303 h 353922"/>
                  <a:gd name="connsiteX22" fmla="*/ 1040316 w 1080631"/>
                  <a:gd name="connsiteY22" fmla="*/ 81168 h 353922"/>
                  <a:gd name="connsiteX23" fmla="*/ 997085 w 1080631"/>
                  <a:gd name="connsiteY23" fmla="*/ 39901 h 353922"/>
                  <a:gd name="connsiteX24" fmla="*/ 955818 w 1080631"/>
                  <a:gd name="connsiteY24" fmla="*/ 83526 h 353922"/>
                  <a:gd name="connsiteX25" fmla="*/ 999050 w 1080631"/>
                  <a:gd name="connsiteY25" fmla="*/ 124793 h 353922"/>
                  <a:gd name="connsiteX26" fmla="*/ 1040316 w 1080631"/>
                  <a:gd name="connsiteY26" fmla="*/ 81168 h 353922"/>
                  <a:gd name="connsiteX27" fmla="*/ 123018 w 1080631"/>
                  <a:gd name="connsiteY27" fmla="*/ 272174 h 353922"/>
                  <a:gd name="connsiteX28" fmla="*/ 80965 w 1080631"/>
                  <a:gd name="connsiteY28" fmla="*/ 230514 h 353922"/>
                  <a:gd name="connsiteX29" fmla="*/ 38913 w 1080631"/>
                  <a:gd name="connsiteY29" fmla="*/ 272174 h 353922"/>
                  <a:gd name="connsiteX30" fmla="*/ 80965 w 1080631"/>
                  <a:gd name="connsiteY30" fmla="*/ 314226 h 353922"/>
                  <a:gd name="connsiteX31" fmla="*/ 123018 w 1080631"/>
                  <a:gd name="connsiteY31" fmla="*/ 272174 h 3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0631" h="353922">
                    <a:moveTo>
                      <a:pt x="917696" y="62303"/>
                    </a:moveTo>
                    <a:cubicBezTo>
                      <a:pt x="939704" y="10425"/>
                      <a:pt x="980185" y="-10405"/>
                      <a:pt x="1025775" y="4923"/>
                    </a:cubicBezTo>
                    <a:cubicBezTo>
                      <a:pt x="1060753" y="16713"/>
                      <a:pt x="1083155" y="50513"/>
                      <a:pt x="1080404" y="86670"/>
                    </a:cubicBezTo>
                    <a:cubicBezTo>
                      <a:pt x="1077653" y="125579"/>
                      <a:pt x="1052107" y="155055"/>
                      <a:pt x="1015163" y="162915"/>
                    </a:cubicBezTo>
                    <a:cubicBezTo>
                      <a:pt x="979399" y="170382"/>
                      <a:pt x="940098" y="152304"/>
                      <a:pt x="925556" y="118111"/>
                    </a:cubicBezTo>
                    <a:cubicBezTo>
                      <a:pt x="919661" y="104356"/>
                      <a:pt x="912586" y="101605"/>
                      <a:pt x="899617" y="101605"/>
                    </a:cubicBezTo>
                    <a:cubicBezTo>
                      <a:pt x="824944" y="101998"/>
                      <a:pt x="750271" y="101605"/>
                      <a:pt x="675598" y="102391"/>
                    </a:cubicBezTo>
                    <a:cubicBezTo>
                      <a:pt x="663022" y="102391"/>
                      <a:pt x="649659" y="105535"/>
                      <a:pt x="638655" y="111430"/>
                    </a:cubicBezTo>
                    <a:cubicBezTo>
                      <a:pt x="530575" y="167238"/>
                      <a:pt x="423282" y="224226"/>
                      <a:pt x="315203" y="279641"/>
                    </a:cubicBezTo>
                    <a:cubicBezTo>
                      <a:pt x="301447" y="286715"/>
                      <a:pt x="284547" y="289859"/>
                      <a:pt x="268827" y="290645"/>
                    </a:cubicBezTo>
                    <a:cubicBezTo>
                      <a:pt x="238172" y="292217"/>
                      <a:pt x="207123" y="291431"/>
                      <a:pt x="176468" y="291038"/>
                    </a:cubicBezTo>
                    <a:cubicBezTo>
                      <a:pt x="165464" y="290645"/>
                      <a:pt x="160748" y="294182"/>
                      <a:pt x="156424" y="304401"/>
                    </a:cubicBezTo>
                    <a:cubicBezTo>
                      <a:pt x="139918" y="342130"/>
                      <a:pt x="102974" y="360209"/>
                      <a:pt x="63280" y="351956"/>
                    </a:cubicBezTo>
                    <a:cubicBezTo>
                      <a:pt x="26729" y="344488"/>
                      <a:pt x="4" y="310689"/>
                      <a:pt x="4" y="272567"/>
                    </a:cubicBezTo>
                    <a:cubicBezTo>
                      <a:pt x="-389" y="234051"/>
                      <a:pt x="26336" y="200252"/>
                      <a:pt x="62494" y="192391"/>
                    </a:cubicBezTo>
                    <a:cubicBezTo>
                      <a:pt x="102188" y="183745"/>
                      <a:pt x="139918" y="201824"/>
                      <a:pt x="156424" y="238767"/>
                    </a:cubicBezTo>
                    <a:cubicBezTo>
                      <a:pt x="160748" y="248593"/>
                      <a:pt x="165464" y="252130"/>
                      <a:pt x="176468" y="252130"/>
                    </a:cubicBezTo>
                    <a:cubicBezTo>
                      <a:pt x="208695" y="251344"/>
                      <a:pt x="240530" y="252523"/>
                      <a:pt x="272757" y="251344"/>
                    </a:cubicBezTo>
                    <a:cubicBezTo>
                      <a:pt x="281403" y="250951"/>
                      <a:pt x="290836" y="248200"/>
                      <a:pt x="298696" y="243876"/>
                    </a:cubicBezTo>
                    <a:cubicBezTo>
                      <a:pt x="408740" y="186496"/>
                      <a:pt x="518785" y="128723"/>
                      <a:pt x="629222" y="71736"/>
                    </a:cubicBezTo>
                    <a:cubicBezTo>
                      <a:pt x="640226" y="65840"/>
                      <a:pt x="653982" y="62696"/>
                      <a:pt x="666166" y="62696"/>
                    </a:cubicBezTo>
                    <a:cubicBezTo>
                      <a:pt x="749092" y="61910"/>
                      <a:pt x="832804" y="62303"/>
                      <a:pt x="917696" y="62303"/>
                    </a:cubicBezTo>
                    <a:close/>
                    <a:moveTo>
                      <a:pt x="1040316" y="81168"/>
                    </a:moveTo>
                    <a:cubicBezTo>
                      <a:pt x="1039923" y="57194"/>
                      <a:pt x="1021059" y="39115"/>
                      <a:pt x="997085" y="39901"/>
                    </a:cubicBezTo>
                    <a:cubicBezTo>
                      <a:pt x="973504" y="40687"/>
                      <a:pt x="955425" y="59552"/>
                      <a:pt x="955818" y="83526"/>
                    </a:cubicBezTo>
                    <a:cubicBezTo>
                      <a:pt x="956211" y="107107"/>
                      <a:pt x="975076" y="125186"/>
                      <a:pt x="999050" y="124793"/>
                    </a:cubicBezTo>
                    <a:cubicBezTo>
                      <a:pt x="1023417" y="124007"/>
                      <a:pt x="1040709" y="105928"/>
                      <a:pt x="1040316" y="81168"/>
                    </a:cubicBezTo>
                    <a:close/>
                    <a:moveTo>
                      <a:pt x="123018" y="272174"/>
                    </a:moveTo>
                    <a:cubicBezTo>
                      <a:pt x="123018" y="247807"/>
                      <a:pt x="106118" y="230514"/>
                      <a:pt x="80965" y="230514"/>
                    </a:cubicBezTo>
                    <a:cubicBezTo>
                      <a:pt x="56205" y="230514"/>
                      <a:pt x="38913" y="247414"/>
                      <a:pt x="38913" y="272174"/>
                    </a:cubicBezTo>
                    <a:cubicBezTo>
                      <a:pt x="38913" y="296540"/>
                      <a:pt x="56205" y="313833"/>
                      <a:pt x="80965" y="314226"/>
                    </a:cubicBezTo>
                    <a:cubicBezTo>
                      <a:pt x="105332" y="314226"/>
                      <a:pt x="123018" y="296540"/>
                      <a:pt x="123018" y="272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30">
                <a:extLst>
                  <a:ext uri="{FF2B5EF4-FFF2-40B4-BE49-F238E27FC236}">
                    <a16:creationId xmlns:a16="http://schemas.microsoft.com/office/drawing/2014/main" id="{648CC298-C1D3-178C-3E58-8086CB94A140}"/>
                  </a:ext>
                </a:extLst>
              </p:cNvPr>
              <p:cNvSpPr/>
              <p:nvPr/>
            </p:nvSpPr>
            <p:spPr>
              <a:xfrm>
                <a:off x="5782799" y="4201835"/>
                <a:ext cx="671343" cy="857412"/>
              </a:xfrm>
              <a:custGeom>
                <a:avLst/>
                <a:gdLst>
                  <a:gd name="connsiteX0" fmla="*/ 208817 w 671343"/>
                  <a:gd name="connsiteY0" fmla="*/ 101624 h 857412"/>
                  <a:gd name="connsiteX1" fmla="*/ 198991 w 671343"/>
                  <a:gd name="connsiteY1" fmla="*/ 101624 h 857412"/>
                  <a:gd name="connsiteX2" fmla="*/ 148685 w 671343"/>
                  <a:gd name="connsiteY2" fmla="*/ 127170 h 857412"/>
                  <a:gd name="connsiteX3" fmla="*/ 56327 w 671343"/>
                  <a:gd name="connsiteY3" fmla="*/ 159790 h 857412"/>
                  <a:gd name="connsiteX4" fmla="*/ 125 w 671343"/>
                  <a:gd name="connsiteY4" fmla="*/ 75292 h 857412"/>
                  <a:gd name="connsiteX5" fmla="*/ 63401 w 671343"/>
                  <a:gd name="connsiteY5" fmla="*/ 1798 h 857412"/>
                  <a:gd name="connsiteX6" fmla="*/ 153794 w 671343"/>
                  <a:gd name="connsiteY6" fmla="*/ 44243 h 857412"/>
                  <a:gd name="connsiteX7" fmla="*/ 183271 w 671343"/>
                  <a:gd name="connsiteY7" fmla="*/ 61536 h 857412"/>
                  <a:gd name="connsiteX8" fmla="*/ 257944 w 671343"/>
                  <a:gd name="connsiteY8" fmla="*/ 61143 h 857412"/>
                  <a:gd name="connsiteX9" fmla="*/ 295673 w 671343"/>
                  <a:gd name="connsiteY9" fmla="*/ 84724 h 857412"/>
                  <a:gd name="connsiteX10" fmla="*/ 567247 w 671343"/>
                  <a:gd name="connsiteY10" fmla="*/ 673854 h 857412"/>
                  <a:gd name="connsiteX11" fmla="*/ 595544 w 671343"/>
                  <a:gd name="connsiteY11" fmla="*/ 693898 h 857412"/>
                  <a:gd name="connsiteX12" fmla="*/ 670610 w 671343"/>
                  <a:gd name="connsiteY12" fmla="*/ 766606 h 857412"/>
                  <a:gd name="connsiteX13" fmla="*/ 618339 w 671343"/>
                  <a:gd name="connsiteY13" fmla="*/ 851890 h 857412"/>
                  <a:gd name="connsiteX14" fmla="*/ 521264 w 671343"/>
                  <a:gd name="connsiteY14" fmla="*/ 821235 h 857412"/>
                  <a:gd name="connsiteX15" fmla="*/ 529124 w 671343"/>
                  <a:gd name="connsiteY15" fmla="*/ 720230 h 857412"/>
                  <a:gd name="connsiteX16" fmla="*/ 533447 w 671343"/>
                  <a:gd name="connsiteY16" fmla="*/ 693505 h 857412"/>
                  <a:gd name="connsiteX17" fmla="*/ 267376 w 671343"/>
                  <a:gd name="connsiteY17" fmla="*/ 116951 h 857412"/>
                  <a:gd name="connsiteX18" fmla="*/ 242223 w 671343"/>
                  <a:gd name="connsiteY18" fmla="*/ 100838 h 857412"/>
                  <a:gd name="connsiteX19" fmla="*/ 208817 w 671343"/>
                  <a:gd name="connsiteY19" fmla="*/ 101624 h 857412"/>
                  <a:gd name="connsiteX20" fmla="*/ 546810 w 671343"/>
                  <a:gd name="connsiteY20" fmla="*/ 774073 h 857412"/>
                  <a:gd name="connsiteX21" fmla="*/ 587291 w 671343"/>
                  <a:gd name="connsiteY21" fmla="*/ 818484 h 857412"/>
                  <a:gd name="connsiteX22" fmla="*/ 631308 w 671343"/>
                  <a:gd name="connsiteY22" fmla="*/ 777610 h 857412"/>
                  <a:gd name="connsiteX23" fmla="*/ 590828 w 671343"/>
                  <a:gd name="connsiteY23" fmla="*/ 732806 h 857412"/>
                  <a:gd name="connsiteX24" fmla="*/ 546810 w 671343"/>
                  <a:gd name="connsiteY24" fmla="*/ 774073 h 857412"/>
                  <a:gd name="connsiteX25" fmla="*/ 82266 w 671343"/>
                  <a:gd name="connsiteY25" fmla="*/ 123632 h 857412"/>
                  <a:gd name="connsiteX26" fmla="*/ 123532 w 671343"/>
                  <a:gd name="connsiteY26" fmla="*/ 81187 h 857412"/>
                  <a:gd name="connsiteX27" fmla="*/ 81087 w 671343"/>
                  <a:gd name="connsiteY27" fmla="*/ 39920 h 857412"/>
                  <a:gd name="connsiteX28" fmla="*/ 39820 w 671343"/>
                  <a:gd name="connsiteY28" fmla="*/ 82366 h 857412"/>
                  <a:gd name="connsiteX29" fmla="*/ 82266 w 671343"/>
                  <a:gd name="connsiteY29" fmla="*/ 123632 h 8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43" h="857412">
                    <a:moveTo>
                      <a:pt x="208817" y="101624"/>
                    </a:moveTo>
                    <a:cubicBezTo>
                      <a:pt x="205673" y="101624"/>
                      <a:pt x="202135" y="102017"/>
                      <a:pt x="198991" y="101624"/>
                    </a:cubicBezTo>
                    <a:cubicBezTo>
                      <a:pt x="176589" y="98872"/>
                      <a:pt x="160476" y="102410"/>
                      <a:pt x="148685" y="127170"/>
                    </a:cubicBezTo>
                    <a:cubicBezTo>
                      <a:pt x="133358" y="159397"/>
                      <a:pt x="91305" y="171187"/>
                      <a:pt x="56327" y="159790"/>
                    </a:cubicBezTo>
                    <a:cubicBezTo>
                      <a:pt x="19383" y="147606"/>
                      <a:pt x="-1840" y="116165"/>
                      <a:pt x="125" y="75292"/>
                    </a:cubicBezTo>
                    <a:cubicBezTo>
                      <a:pt x="2091" y="39920"/>
                      <a:pt x="28816" y="8872"/>
                      <a:pt x="63401" y="1798"/>
                    </a:cubicBezTo>
                    <a:cubicBezTo>
                      <a:pt x="101130" y="-5670"/>
                      <a:pt x="138860" y="10444"/>
                      <a:pt x="153794" y="44243"/>
                    </a:cubicBezTo>
                    <a:cubicBezTo>
                      <a:pt x="160476" y="59178"/>
                      <a:pt x="169122" y="62322"/>
                      <a:pt x="183271" y="61536"/>
                    </a:cubicBezTo>
                    <a:cubicBezTo>
                      <a:pt x="208031" y="60750"/>
                      <a:pt x="233184" y="62322"/>
                      <a:pt x="257944" y="61143"/>
                    </a:cubicBezTo>
                    <a:cubicBezTo>
                      <a:pt x="276808" y="60357"/>
                      <a:pt x="287420" y="67038"/>
                      <a:pt x="295673" y="84724"/>
                    </a:cubicBezTo>
                    <a:cubicBezTo>
                      <a:pt x="385674" y="281232"/>
                      <a:pt x="476853" y="477346"/>
                      <a:pt x="567247" y="673854"/>
                    </a:cubicBezTo>
                    <a:cubicBezTo>
                      <a:pt x="573142" y="686431"/>
                      <a:pt x="579037" y="693505"/>
                      <a:pt x="595544" y="693898"/>
                    </a:cubicBezTo>
                    <a:cubicBezTo>
                      <a:pt x="635239" y="695077"/>
                      <a:pt x="664715" y="725732"/>
                      <a:pt x="670610" y="766606"/>
                    </a:cubicBezTo>
                    <a:cubicBezTo>
                      <a:pt x="675719" y="802763"/>
                      <a:pt x="653710" y="838528"/>
                      <a:pt x="618339" y="851890"/>
                    </a:cubicBezTo>
                    <a:cubicBezTo>
                      <a:pt x="582181" y="865646"/>
                      <a:pt x="542880" y="853069"/>
                      <a:pt x="521264" y="821235"/>
                    </a:cubicBezTo>
                    <a:cubicBezTo>
                      <a:pt x="499648" y="789401"/>
                      <a:pt x="502399" y="747348"/>
                      <a:pt x="529124" y="720230"/>
                    </a:cubicBezTo>
                    <a:cubicBezTo>
                      <a:pt x="538164" y="711191"/>
                      <a:pt x="538950" y="704902"/>
                      <a:pt x="533447" y="693505"/>
                    </a:cubicBezTo>
                    <a:cubicBezTo>
                      <a:pt x="444233" y="501320"/>
                      <a:pt x="355805" y="309136"/>
                      <a:pt x="267376" y="116951"/>
                    </a:cubicBezTo>
                    <a:cubicBezTo>
                      <a:pt x="261874" y="105161"/>
                      <a:pt x="255978" y="99266"/>
                      <a:pt x="242223" y="100838"/>
                    </a:cubicBezTo>
                    <a:cubicBezTo>
                      <a:pt x="231219" y="102410"/>
                      <a:pt x="219821" y="101624"/>
                      <a:pt x="208817" y="101624"/>
                    </a:cubicBezTo>
                    <a:close/>
                    <a:moveTo>
                      <a:pt x="546810" y="774073"/>
                    </a:moveTo>
                    <a:cubicBezTo>
                      <a:pt x="546024" y="797654"/>
                      <a:pt x="564496" y="817698"/>
                      <a:pt x="587291" y="818484"/>
                    </a:cubicBezTo>
                    <a:cubicBezTo>
                      <a:pt x="610085" y="819270"/>
                      <a:pt x="630915" y="800405"/>
                      <a:pt x="631308" y="777610"/>
                    </a:cubicBezTo>
                    <a:cubicBezTo>
                      <a:pt x="632094" y="754422"/>
                      <a:pt x="613230" y="733593"/>
                      <a:pt x="590828" y="732806"/>
                    </a:cubicBezTo>
                    <a:cubicBezTo>
                      <a:pt x="567640" y="732021"/>
                      <a:pt x="547203" y="751278"/>
                      <a:pt x="546810" y="774073"/>
                    </a:cubicBezTo>
                    <a:close/>
                    <a:moveTo>
                      <a:pt x="82266" y="123632"/>
                    </a:moveTo>
                    <a:cubicBezTo>
                      <a:pt x="106633" y="123632"/>
                      <a:pt x="123532" y="105947"/>
                      <a:pt x="123532" y="81187"/>
                    </a:cubicBezTo>
                    <a:cubicBezTo>
                      <a:pt x="123532" y="56427"/>
                      <a:pt x="105847" y="39920"/>
                      <a:pt x="81087" y="39920"/>
                    </a:cubicBezTo>
                    <a:cubicBezTo>
                      <a:pt x="56720" y="40313"/>
                      <a:pt x="39427" y="57606"/>
                      <a:pt x="39820" y="82366"/>
                    </a:cubicBezTo>
                    <a:cubicBezTo>
                      <a:pt x="39820" y="106733"/>
                      <a:pt x="57506" y="124026"/>
                      <a:pt x="82266" y="123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31">
                <a:extLst>
                  <a:ext uri="{FF2B5EF4-FFF2-40B4-BE49-F238E27FC236}">
                    <a16:creationId xmlns:a16="http://schemas.microsoft.com/office/drawing/2014/main" id="{8A46461A-49AF-D820-55C1-1AFED1B00B17}"/>
                  </a:ext>
                </a:extLst>
              </p:cNvPr>
              <p:cNvSpPr/>
              <p:nvPr/>
            </p:nvSpPr>
            <p:spPr>
              <a:xfrm>
                <a:off x="7490573" y="3346068"/>
                <a:ext cx="545938" cy="798931"/>
              </a:xfrm>
              <a:custGeom>
                <a:avLst/>
                <a:gdLst>
                  <a:gd name="connsiteX0" fmla="*/ 444112 w 545938"/>
                  <a:gd name="connsiteY0" fmla="*/ 309701 h 798931"/>
                  <a:gd name="connsiteX1" fmla="*/ 444505 w 545938"/>
                  <a:gd name="connsiteY1" fmla="*/ 178041 h 798931"/>
                  <a:gd name="connsiteX2" fmla="*/ 430356 w 545938"/>
                  <a:gd name="connsiteY2" fmla="*/ 156032 h 798931"/>
                  <a:gd name="connsiteX3" fmla="*/ 383980 w 545938"/>
                  <a:gd name="connsiteY3" fmla="*/ 62101 h 798931"/>
                  <a:gd name="connsiteX4" fmla="*/ 462190 w 545938"/>
                  <a:gd name="connsiteY4" fmla="*/ 4 h 798931"/>
                  <a:gd name="connsiteX5" fmla="*/ 543938 w 545938"/>
                  <a:gd name="connsiteY5" fmla="*/ 62887 h 798931"/>
                  <a:gd name="connsiteX6" fmla="*/ 498348 w 545938"/>
                  <a:gd name="connsiteY6" fmla="*/ 155639 h 798931"/>
                  <a:gd name="connsiteX7" fmla="*/ 484199 w 545938"/>
                  <a:gd name="connsiteY7" fmla="*/ 179220 h 798931"/>
                  <a:gd name="connsiteX8" fmla="*/ 483806 w 545938"/>
                  <a:gd name="connsiteY8" fmla="*/ 448042 h 798931"/>
                  <a:gd name="connsiteX9" fmla="*/ 472409 w 545938"/>
                  <a:gd name="connsiteY9" fmla="*/ 484200 h 798931"/>
                  <a:gd name="connsiteX10" fmla="*/ 312452 w 545938"/>
                  <a:gd name="connsiteY10" fmla="*/ 717258 h 798931"/>
                  <a:gd name="connsiteX11" fmla="*/ 277080 w 545938"/>
                  <a:gd name="connsiteY11" fmla="*/ 736123 h 798931"/>
                  <a:gd name="connsiteX12" fmla="*/ 178826 w 545938"/>
                  <a:gd name="connsiteY12" fmla="*/ 735730 h 798931"/>
                  <a:gd name="connsiteX13" fmla="*/ 156818 w 545938"/>
                  <a:gd name="connsiteY13" fmla="*/ 749092 h 798931"/>
                  <a:gd name="connsiteX14" fmla="*/ 65638 w 545938"/>
                  <a:gd name="connsiteY14" fmla="*/ 797040 h 798931"/>
                  <a:gd name="connsiteX15" fmla="*/ 4 w 545938"/>
                  <a:gd name="connsiteY15" fmla="*/ 717258 h 798931"/>
                  <a:gd name="connsiteX16" fmla="*/ 64459 w 545938"/>
                  <a:gd name="connsiteY16" fmla="*/ 637083 h 798931"/>
                  <a:gd name="connsiteX17" fmla="*/ 157211 w 545938"/>
                  <a:gd name="connsiteY17" fmla="*/ 684637 h 798931"/>
                  <a:gd name="connsiteX18" fmla="*/ 175682 w 545938"/>
                  <a:gd name="connsiteY18" fmla="*/ 696821 h 798931"/>
                  <a:gd name="connsiteX19" fmla="*/ 266076 w 545938"/>
                  <a:gd name="connsiteY19" fmla="*/ 696035 h 798931"/>
                  <a:gd name="connsiteX20" fmla="*/ 284941 w 545938"/>
                  <a:gd name="connsiteY20" fmla="*/ 686210 h 798931"/>
                  <a:gd name="connsiteX21" fmla="*/ 437824 w 545938"/>
                  <a:gd name="connsiteY21" fmla="*/ 465335 h 798931"/>
                  <a:gd name="connsiteX22" fmla="*/ 443719 w 545938"/>
                  <a:gd name="connsiteY22" fmla="*/ 441361 h 798931"/>
                  <a:gd name="connsiteX23" fmla="*/ 444112 w 545938"/>
                  <a:gd name="connsiteY23" fmla="*/ 309701 h 798931"/>
                  <a:gd name="connsiteX24" fmla="*/ 124197 w 545938"/>
                  <a:gd name="connsiteY24" fmla="*/ 715686 h 798931"/>
                  <a:gd name="connsiteX25" fmla="*/ 81358 w 545938"/>
                  <a:gd name="connsiteY25" fmla="*/ 673633 h 798931"/>
                  <a:gd name="connsiteX26" fmla="*/ 39699 w 545938"/>
                  <a:gd name="connsiteY26" fmla="*/ 716865 h 798931"/>
                  <a:gd name="connsiteX27" fmla="*/ 82538 w 545938"/>
                  <a:gd name="connsiteY27" fmla="*/ 758525 h 798931"/>
                  <a:gd name="connsiteX28" fmla="*/ 124197 w 545938"/>
                  <a:gd name="connsiteY28" fmla="*/ 715686 h 798931"/>
                  <a:gd name="connsiteX29" fmla="*/ 505815 w 545938"/>
                  <a:gd name="connsiteY29" fmla="*/ 81752 h 798931"/>
                  <a:gd name="connsiteX30" fmla="*/ 464156 w 545938"/>
                  <a:gd name="connsiteY30" fmla="*/ 39306 h 798931"/>
                  <a:gd name="connsiteX31" fmla="*/ 422103 w 545938"/>
                  <a:gd name="connsiteY31" fmla="*/ 80966 h 798931"/>
                  <a:gd name="connsiteX32" fmla="*/ 463370 w 545938"/>
                  <a:gd name="connsiteY32" fmla="*/ 123018 h 798931"/>
                  <a:gd name="connsiteX33" fmla="*/ 505815 w 545938"/>
                  <a:gd name="connsiteY33" fmla="*/ 81752 h 7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5938" h="798931">
                    <a:moveTo>
                      <a:pt x="444112" y="309701"/>
                    </a:moveTo>
                    <a:cubicBezTo>
                      <a:pt x="444112" y="265683"/>
                      <a:pt x="443719" y="222058"/>
                      <a:pt x="444505" y="178041"/>
                    </a:cubicBezTo>
                    <a:cubicBezTo>
                      <a:pt x="444505" y="167036"/>
                      <a:pt x="441754" y="161141"/>
                      <a:pt x="430356" y="156032"/>
                    </a:cubicBezTo>
                    <a:cubicBezTo>
                      <a:pt x="393020" y="139525"/>
                      <a:pt x="375334" y="102582"/>
                      <a:pt x="383980" y="62101"/>
                    </a:cubicBezTo>
                    <a:cubicBezTo>
                      <a:pt x="391448" y="26337"/>
                      <a:pt x="424461" y="398"/>
                      <a:pt x="462190" y="4"/>
                    </a:cubicBezTo>
                    <a:cubicBezTo>
                      <a:pt x="502671" y="-389"/>
                      <a:pt x="535291" y="25157"/>
                      <a:pt x="543938" y="62887"/>
                    </a:cubicBezTo>
                    <a:cubicBezTo>
                      <a:pt x="552191" y="101010"/>
                      <a:pt x="534505" y="139525"/>
                      <a:pt x="498348" y="155639"/>
                    </a:cubicBezTo>
                    <a:cubicBezTo>
                      <a:pt x="486164" y="161141"/>
                      <a:pt x="483806" y="167822"/>
                      <a:pt x="484199" y="179220"/>
                    </a:cubicBezTo>
                    <a:cubicBezTo>
                      <a:pt x="484592" y="268827"/>
                      <a:pt x="484986" y="358435"/>
                      <a:pt x="483806" y="448042"/>
                    </a:cubicBezTo>
                    <a:cubicBezTo>
                      <a:pt x="483806" y="460226"/>
                      <a:pt x="479483" y="473981"/>
                      <a:pt x="472409" y="484200"/>
                    </a:cubicBezTo>
                    <a:cubicBezTo>
                      <a:pt x="419745" y="562017"/>
                      <a:pt x="365509" y="639441"/>
                      <a:pt x="312452" y="717258"/>
                    </a:cubicBezTo>
                    <a:cubicBezTo>
                      <a:pt x="303412" y="730620"/>
                      <a:pt x="293587" y="736516"/>
                      <a:pt x="277080" y="736123"/>
                    </a:cubicBezTo>
                    <a:cubicBezTo>
                      <a:pt x="244460" y="734944"/>
                      <a:pt x="211446" y="736123"/>
                      <a:pt x="178826" y="735730"/>
                    </a:cubicBezTo>
                    <a:cubicBezTo>
                      <a:pt x="168215" y="735730"/>
                      <a:pt x="161534" y="737302"/>
                      <a:pt x="156818" y="749092"/>
                    </a:cubicBezTo>
                    <a:cubicBezTo>
                      <a:pt x="141097" y="786036"/>
                      <a:pt x="102974" y="805293"/>
                      <a:pt x="65638" y="797040"/>
                    </a:cubicBezTo>
                    <a:cubicBezTo>
                      <a:pt x="26729" y="788394"/>
                      <a:pt x="397" y="756166"/>
                      <a:pt x="4" y="717258"/>
                    </a:cubicBezTo>
                    <a:cubicBezTo>
                      <a:pt x="-389" y="678349"/>
                      <a:pt x="26336" y="645336"/>
                      <a:pt x="64459" y="637083"/>
                    </a:cubicBezTo>
                    <a:cubicBezTo>
                      <a:pt x="104153" y="628436"/>
                      <a:pt x="140704" y="646515"/>
                      <a:pt x="157211" y="684637"/>
                    </a:cubicBezTo>
                    <a:cubicBezTo>
                      <a:pt x="161534" y="694463"/>
                      <a:pt x="166250" y="697214"/>
                      <a:pt x="175682" y="696821"/>
                    </a:cubicBezTo>
                    <a:cubicBezTo>
                      <a:pt x="205945" y="696428"/>
                      <a:pt x="235814" y="697214"/>
                      <a:pt x="266076" y="696035"/>
                    </a:cubicBezTo>
                    <a:cubicBezTo>
                      <a:pt x="272364" y="695642"/>
                      <a:pt x="281010" y="691319"/>
                      <a:pt x="284941" y="686210"/>
                    </a:cubicBezTo>
                    <a:cubicBezTo>
                      <a:pt x="336425" y="612716"/>
                      <a:pt x="387125" y="539222"/>
                      <a:pt x="437824" y="465335"/>
                    </a:cubicBezTo>
                    <a:cubicBezTo>
                      <a:pt x="442147" y="459047"/>
                      <a:pt x="443719" y="449614"/>
                      <a:pt x="443719" y="441361"/>
                    </a:cubicBezTo>
                    <a:cubicBezTo>
                      <a:pt x="444505" y="397343"/>
                      <a:pt x="444112" y="353325"/>
                      <a:pt x="444112" y="309701"/>
                    </a:cubicBezTo>
                    <a:close/>
                    <a:moveTo>
                      <a:pt x="124197" y="715686"/>
                    </a:moveTo>
                    <a:cubicBezTo>
                      <a:pt x="124197" y="692105"/>
                      <a:pt x="105332" y="673240"/>
                      <a:pt x="81358" y="673633"/>
                    </a:cubicBezTo>
                    <a:cubicBezTo>
                      <a:pt x="57777" y="674026"/>
                      <a:pt x="39306" y="692891"/>
                      <a:pt x="39699" y="716865"/>
                    </a:cubicBezTo>
                    <a:cubicBezTo>
                      <a:pt x="40092" y="740446"/>
                      <a:pt x="58564" y="758918"/>
                      <a:pt x="82538" y="758525"/>
                    </a:cubicBezTo>
                    <a:cubicBezTo>
                      <a:pt x="106511" y="758525"/>
                      <a:pt x="124590" y="739660"/>
                      <a:pt x="124197" y="715686"/>
                    </a:cubicBezTo>
                    <a:close/>
                    <a:moveTo>
                      <a:pt x="505815" y="81752"/>
                    </a:moveTo>
                    <a:cubicBezTo>
                      <a:pt x="506208" y="57385"/>
                      <a:pt x="488916" y="39699"/>
                      <a:pt x="464156" y="39306"/>
                    </a:cubicBezTo>
                    <a:cubicBezTo>
                      <a:pt x="439789" y="38913"/>
                      <a:pt x="422103" y="56206"/>
                      <a:pt x="422103" y="80966"/>
                    </a:cubicBezTo>
                    <a:cubicBezTo>
                      <a:pt x="421710" y="105726"/>
                      <a:pt x="438610" y="123018"/>
                      <a:pt x="463370" y="123018"/>
                    </a:cubicBezTo>
                    <a:cubicBezTo>
                      <a:pt x="488129" y="123804"/>
                      <a:pt x="505422" y="106512"/>
                      <a:pt x="505815" y="8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32">
                <a:extLst>
                  <a:ext uri="{FF2B5EF4-FFF2-40B4-BE49-F238E27FC236}">
                    <a16:creationId xmlns:a16="http://schemas.microsoft.com/office/drawing/2014/main" id="{4BBE3410-864A-2E66-9E14-ABABA012DE9C}"/>
                  </a:ext>
                </a:extLst>
              </p:cNvPr>
              <p:cNvSpPr/>
              <p:nvPr/>
            </p:nvSpPr>
            <p:spPr>
              <a:xfrm>
                <a:off x="6176534" y="4245553"/>
                <a:ext cx="499086" cy="940288"/>
              </a:xfrm>
              <a:custGeom>
                <a:avLst/>
                <a:gdLst>
                  <a:gd name="connsiteX0" fmla="*/ 405391 w 499086"/>
                  <a:gd name="connsiteY0" fmla="*/ 777124 h 940288"/>
                  <a:gd name="connsiteX1" fmla="*/ 496570 w 499086"/>
                  <a:gd name="connsiteY1" fmla="*/ 840006 h 940288"/>
                  <a:gd name="connsiteX2" fmla="*/ 449801 w 499086"/>
                  <a:gd name="connsiteY2" fmla="*/ 933151 h 940288"/>
                  <a:gd name="connsiteX3" fmla="*/ 349582 w 499086"/>
                  <a:gd name="connsiteY3" fmla="*/ 904068 h 940288"/>
                  <a:gd name="connsiteX4" fmla="*/ 368840 w 499086"/>
                  <a:gd name="connsiteY4" fmla="*/ 790879 h 940288"/>
                  <a:gd name="connsiteX5" fmla="*/ 237966 w 499086"/>
                  <a:gd name="connsiteY5" fmla="*/ 491795 h 940288"/>
                  <a:gd name="connsiteX6" fmla="*/ 102375 w 499086"/>
                  <a:gd name="connsiteY6" fmla="*/ 181312 h 940288"/>
                  <a:gd name="connsiteX7" fmla="*/ 78794 w 499086"/>
                  <a:gd name="connsiteY7" fmla="*/ 164020 h 940288"/>
                  <a:gd name="connsiteX8" fmla="*/ 977 w 499086"/>
                  <a:gd name="connsiteY8" fmla="*/ 93670 h 940288"/>
                  <a:gd name="connsiteX9" fmla="*/ 52463 w 499086"/>
                  <a:gd name="connsiteY9" fmla="*/ 6027 h 940288"/>
                  <a:gd name="connsiteX10" fmla="*/ 148358 w 499086"/>
                  <a:gd name="connsiteY10" fmla="*/ 33538 h 940288"/>
                  <a:gd name="connsiteX11" fmla="*/ 141677 w 499086"/>
                  <a:gd name="connsiteY11" fmla="*/ 137687 h 940288"/>
                  <a:gd name="connsiteX12" fmla="*/ 138140 w 499086"/>
                  <a:gd name="connsiteY12" fmla="*/ 164806 h 940288"/>
                  <a:gd name="connsiteX13" fmla="*/ 397530 w 499086"/>
                  <a:gd name="connsiteY13" fmla="*/ 757080 h 940288"/>
                  <a:gd name="connsiteX14" fmla="*/ 405391 w 499086"/>
                  <a:gd name="connsiteY14" fmla="*/ 777124 h 940288"/>
                  <a:gd name="connsiteX15" fmla="*/ 82332 w 499086"/>
                  <a:gd name="connsiteY15" fmla="*/ 40220 h 940288"/>
                  <a:gd name="connsiteX16" fmla="*/ 39100 w 499086"/>
                  <a:gd name="connsiteY16" fmla="*/ 82272 h 940288"/>
                  <a:gd name="connsiteX17" fmla="*/ 81153 w 499086"/>
                  <a:gd name="connsiteY17" fmla="*/ 125504 h 940288"/>
                  <a:gd name="connsiteX18" fmla="*/ 124384 w 499086"/>
                  <a:gd name="connsiteY18" fmla="*/ 83058 h 940288"/>
                  <a:gd name="connsiteX19" fmla="*/ 82332 w 499086"/>
                  <a:gd name="connsiteY19" fmla="*/ 40220 h 940288"/>
                  <a:gd name="connsiteX20" fmla="*/ 459627 w 499086"/>
                  <a:gd name="connsiteY20" fmla="*/ 859264 h 940288"/>
                  <a:gd name="connsiteX21" fmla="*/ 417967 w 499086"/>
                  <a:gd name="connsiteY21" fmla="*/ 816032 h 940288"/>
                  <a:gd name="connsiteX22" fmla="*/ 374735 w 499086"/>
                  <a:gd name="connsiteY22" fmla="*/ 857692 h 940288"/>
                  <a:gd name="connsiteX23" fmla="*/ 416395 w 499086"/>
                  <a:gd name="connsiteY23" fmla="*/ 900924 h 940288"/>
                  <a:gd name="connsiteX24" fmla="*/ 459627 w 499086"/>
                  <a:gd name="connsiteY24" fmla="*/ 859264 h 9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9086" h="940288">
                    <a:moveTo>
                      <a:pt x="405391" y="777124"/>
                    </a:moveTo>
                    <a:cubicBezTo>
                      <a:pt x="451766" y="773587"/>
                      <a:pt x="485566" y="796775"/>
                      <a:pt x="496570" y="840006"/>
                    </a:cubicBezTo>
                    <a:cubicBezTo>
                      <a:pt x="506396" y="878129"/>
                      <a:pt x="486745" y="917037"/>
                      <a:pt x="449801" y="933151"/>
                    </a:cubicBezTo>
                    <a:cubicBezTo>
                      <a:pt x="412858" y="949265"/>
                      <a:pt x="371591" y="937474"/>
                      <a:pt x="349582" y="904068"/>
                    </a:cubicBezTo>
                    <a:cubicBezTo>
                      <a:pt x="324822" y="867124"/>
                      <a:pt x="331504" y="826251"/>
                      <a:pt x="368840" y="790879"/>
                    </a:cubicBezTo>
                    <a:cubicBezTo>
                      <a:pt x="325215" y="691446"/>
                      <a:pt x="281591" y="591620"/>
                      <a:pt x="237966" y="491795"/>
                    </a:cubicBezTo>
                    <a:cubicBezTo>
                      <a:pt x="192769" y="388431"/>
                      <a:pt x="147179" y="285068"/>
                      <a:pt x="102375" y="181312"/>
                    </a:cubicBezTo>
                    <a:cubicBezTo>
                      <a:pt x="97659" y="169915"/>
                      <a:pt x="92550" y="164412"/>
                      <a:pt x="78794" y="164020"/>
                    </a:cubicBezTo>
                    <a:cubicBezTo>
                      <a:pt x="38707" y="162841"/>
                      <a:pt x="6873" y="132971"/>
                      <a:pt x="977" y="93670"/>
                    </a:cubicBezTo>
                    <a:cubicBezTo>
                      <a:pt x="-4918" y="56333"/>
                      <a:pt x="16305" y="20176"/>
                      <a:pt x="52463" y="6027"/>
                    </a:cubicBezTo>
                    <a:cubicBezTo>
                      <a:pt x="87834" y="-8121"/>
                      <a:pt x="127136" y="3276"/>
                      <a:pt x="148358" y="33538"/>
                    </a:cubicBezTo>
                    <a:cubicBezTo>
                      <a:pt x="171939" y="66945"/>
                      <a:pt x="170367" y="108211"/>
                      <a:pt x="141677" y="137687"/>
                    </a:cubicBezTo>
                    <a:cubicBezTo>
                      <a:pt x="132245" y="147513"/>
                      <a:pt x="133817" y="154587"/>
                      <a:pt x="138140" y="164806"/>
                    </a:cubicBezTo>
                    <a:cubicBezTo>
                      <a:pt x="224603" y="362099"/>
                      <a:pt x="311067" y="559393"/>
                      <a:pt x="397530" y="757080"/>
                    </a:cubicBezTo>
                    <a:cubicBezTo>
                      <a:pt x="399888" y="763761"/>
                      <a:pt x="402246" y="770050"/>
                      <a:pt x="405391" y="777124"/>
                    </a:cubicBezTo>
                    <a:close/>
                    <a:moveTo>
                      <a:pt x="82332" y="40220"/>
                    </a:moveTo>
                    <a:cubicBezTo>
                      <a:pt x="58358" y="40220"/>
                      <a:pt x="39100" y="59084"/>
                      <a:pt x="39100" y="82272"/>
                    </a:cubicBezTo>
                    <a:cubicBezTo>
                      <a:pt x="39100" y="105460"/>
                      <a:pt x="59144" y="125897"/>
                      <a:pt x="81153" y="125504"/>
                    </a:cubicBezTo>
                    <a:cubicBezTo>
                      <a:pt x="103948" y="125504"/>
                      <a:pt x="124777" y="105067"/>
                      <a:pt x="124384" y="83058"/>
                    </a:cubicBezTo>
                    <a:cubicBezTo>
                      <a:pt x="124777" y="59870"/>
                      <a:pt x="105520" y="40220"/>
                      <a:pt x="82332" y="40220"/>
                    </a:cubicBezTo>
                    <a:close/>
                    <a:moveTo>
                      <a:pt x="459627" y="859264"/>
                    </a:moveTo>
                    <a:cubicBezTo>
                      <a:pt x="459627" y="835290"/>
                      <a:pt x="441155" y="816032"/>
                      <a:pt x="417967" y="816032"/>
                    </a:cubicBezTo>
                    <a:cubicBezTo>
                      <a:pt x="393993" y="816032"/>
                      <a:pt x="374735" y="834897"/>
                      <a:pt x="374735" y="857692"/>
                    </a:cubicBezTo>
                    <a:cubicBezTo>
                      <a:pt x="374735" y="881273"/>
                      <a:pt x="393600" y="900924"/>
                      <a:pt x="416395" y="900924"/>
                    </a:cubicBezTo>
                    <a:cubicBezTo>
                      <a:pt x="439976" y="900924"/>
                      <a:pt x="459627" y="882452"/>
                      <a:pt x="459627" y="859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33">
                <a:extLst>
                  <a:ext uri="{FF2B5EF4-FFF2-40B4-BE49-F238E27FC236}">
                    <a16:creationId xmlns:a16="http://schemas.microsoft.com/office/drawing/2014/main" id="{761671DB-E016-7046-3D78-AE8E20D55E86}"/>
                  </a:ext>
                </a:extLst>
              </p:cNvPr>
              <p:cNvSpPr/>
              <p:nvPr/>
            </p:nvSpPr>
            <p:spPr>
              <a:xfrm>
                <a:off x="6034991" y="2651610"/>
                <a:ext cx="166473" cy="1012023"/>
              </a:xfrm>
              <a:custGeom>
                <a:avLst/>
                <a:gdLst>
                  <a:gd name="connsiteX0" fmla="*/ 62345 w 166473"/>
                  <a:gd name="connsiteY0" fmla="*/ 163499 h 1012023"/>
                  <a:gd name="connsiteX1" fmla="*/ 2214 w 166473"/>
                  <a:gd name="connsiteY1" fmla="*/ 65638 h 1012023"/>
                  <a:gd name="connsiteX2" fmla="*/ 81996 w 166473"/>
                  <a:gd name="connsiteY2" fmla="*/ 4 h 1012023"/>
                  <a:gd name="connsiteX3" fmla="*/ 162957 w 166473"/>
                  <a:gd name="connsiteY3" fmla="*/ 66817 h 1012023"/>
                  <a:gd name="connsiteX4" fmla="*/ 103219 w 166473"/>
                  <a:gd name="connsiteY4" fmla="*/ 163106 h 1012023"/>
                  <a:gd name="connsiteX5" fmla="*/ 102433 w 166473"/>
                  <a:gd name="connsiteY5" fmla="*/ 178040 h 1012023"/>
                  <a:gd name="connsiteX6" fmla="*/ 103612 w 166473"/>
                  <a:gd name="connsiteY6" fmla="*/ 830053 h 1012023"/>
                  <a:gd name="connsiteX7" fmla="*/ 119726 w 166473"/>
                  <a:gd name="connsiteY7" fmla="*/ 856385 h 1012023"/>
                  <a:gd name="connsiteX8" fmla="*/ 164136 w 166473"/>
                  <a:gd name="connsiteY8" fmla="*/ 949137 h 1012023"/>
                  <a:gd name="connsiteX9" fmla="*/ 83961 w 166473"/>
                  <a:gd name="connsiteY9" fmla="*/ 1012019 h 1012023"/>
                  <a:gd name="connsiteX10" fmla="*/ 4965 w 166473"/>
                  <a:gd name="connsiteY10" fmla="*/ 950316 h 1012023"/>
                  <a:gd name="connsiteX11" fmla="*/ 48197 w 166473"/>
                  <a:gd name="connsiteY11" fmla="*/ 856778 h 1012023"/>
                  <a:gd name="connsiteX12" fmla="*/ 64311 w 166473"/>
                  <a:gd name="connsiteY12" fmla="*/ 834769 h 1012023"/>
                  <a:gd name="connsiteX13" fmla="*/ 63131 w 166473"/>
                  <a:gd name="connsiteY13" fmla="*/ 174896 h 1012023"/>
                  <a:gd name="connsiteX14" fmla="*/ 62345 w 166473"/>
                  <a:gd name="connsiteY14" fmla="*/ 163499 h 1012023"/>
                  <a:gd name="connsiteX15" fmla="*/ 82782 w 166473"/>
                  <a:gd name="connsiteY15" fmla="*/ 124590 h 1012023"/>
                  <a:gd name="connsiteX16" fmla="*/ 125228 w 166473"/>
                  <a:gd name="connsiteY16" fmla="*/ 82144 h 1012023"/>
                  <a:gd name="connsiteX17" fmla="*/ 83175 w 166473"/>
                  <a:gd name="connsiteY17" fmla="*/ 39306 h 1012023"/>
                  <a:gd name="connsiteX18" fmla="*/ 39944 w 166473"/>
                  <a:gd name="connsiteY18" fmla="*/ 82537 h 1012023"/>
                  <a:gd name="connsiteX19" fmla="*/ 82782 w 166473"/>
                  <a:gd name="connsiteY19" fmla="*/ 124590 h 1012023"/>
                  <a:gd name="connsiteX20" fmla="*/ 126014 w 166473"/>
                  <a:gd name="connsiteY20" fmla="*/ 928700 h 1012023"/>
                  <a:gd name="connsiteX21" fmla="*/ 83568 w 166473"/>
                  <a:gd name="connsiteY21" fmla="*/ 887433 h 1012023"/>
                  <a:gd name="connsiteX22" fmla="*/ 42695 w 166473"/>
                  <a:gd name="connsiteY22" fmla="*/ 930665 h 1012023"/>
                  <a:gd name="connsiteX23" fmla="*/ 85533 w 166473"/>
                  <a:gd name="connsiteY23" fmla="*/ 972325 h 1012023"/>
                  <a:gd name="connsiteX24" fmla="*/ 126014 w 166473"/>
                  <a:gd name="connsiteY24" fmla="*/ 928700 h 10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6473" h="1012023">
                    <a:moveTo>
                      <a:pt x="62345" y="163499"/>
                    </a:moveTo>
                    <a:cubicBezTo>
                      <a:pt x="13611" y="141097"/>
                      <a:pt x="-7218" y="106904"/>
                      <a:pt x="2214" y="65638"/>
                    </a:cubicBezTo>
                    <a:cubicBezTo>
                      <a:pt x="11253" y="26336"/>
                      <a:pt x="43088" y="397"/>
                      <a:pt x="81996" y="4"/>
                    </a:cubicBezTo>
                    <a:cubicBezTo>
                      <a:pt x="121691" y="-389"/>
                      <a:pt x="154311" y="26729"/>
                      <a:pt x="162957" y="66817"/>
                    </a:cubicBezTo>
                    <a:cubicBezTo>
                      <a:pt x="171604" y="107297"/>
                      <a:pt x="150381" y="141883"/>
                      <a:pt x="103219" y="163106"/>
                    </a:cubicBezTo>
                    <a:cubicBezTo>
                      <a:pt x="102826" y="167822"/>
                      <a:pt x="102433" y="172931"/>
                      <a:pt x="102433" y="178040"/>
                    </a:cubicBezTo>
                    <a:cubicBezTo>
                      <a:pt x="102826" y="395378"/>
                      <a:pt x="103219" y="612715"/>
                      <a:pt x="103612" y="830053"/>
                    </a:cubicBezTo>
                    <a:cubicBezTo>
                      <a:pt x="103612" y="842629"/>
                      <a:pt x="105577" y="850490"/>
                      <a:pt x="119726" y="856385"/>
                    </a:cubicBezTo>
                    <a:cubicBezTo>
                      <a:pt x="155490" y="871320"/>
                      <a:pt x="173176" y="910228"/>
                      <a:pt x="164136" y="949137"/>
                    </a:cubicBezTo>
                    <a:cubicBezTo>
                      <a:pt x="155883" y="985294"/>
                      <a:pt x="121298" y="1012412"/>
                      <a:pt x="83961" y="1012019"/>
                    </a:cubicBezTo>
                    <a:cubicBezTo>
                      <a:pt x="46625" y="1011626"/>
                      <a:pt x="13219" y="985294"/>
                      <a:pt x="4965" y="950316"/>
                    </a:cubicBezTo>
                    <a:cubicBezTo>
                      <a:pt x="-4467" y="912193"/>
                      <a:pt x="13219" y="872892"/>
                      <a:pt x="48197" y="856778"/>
                    </a:cubicBezTo>
                    <a:cubicBezTo>
                      <a:pt x="58415" y="852062"/>
                      <a:pt x="64311" y="847739"/>
                      <a:pt x="64311" y="834769"/>
                    </a:cubicBezTo>
                    <a:cubicBezTo>
                      <a:pt x="63524" y="614681"/>
                      <a:pt x="63131" y="394985"/>
                      <a:pt x="63131" y="174896"/>
                    </a:cubicBezTo>
                    <a:cubicBezTo>
                      <a:pt x="62738" y="170573"/>
                      <a:pt x="62345" y="166643"/>
                      <a:pt x="62345" y="163499"/>
                    </a:cubicBezTo>
                    <a:close/>
                    <a:moveTo>
                      <a:pt x="82782" y="124590"/>
                    </a:moveTo>
                    <a:cubicBezTo>
                      <a:pt x="105970" y="124590"/>
                      <a:pt x="124835" y="105725"/>
                      <a:pt x="125228" y="82144"/>
                    </a:cubicBezTo>
                    <a:cubicBezTo>
                      <a:pt x="125621" y="59349"/>
                      <a:pt x="106363" y="39699"/>
                      <a:pt x="83175" y="39306"/>
                    </a:cubicBezTo>
                    <a:cubicBezTo>
                      <a:pt x="59594" y="38913"/>
                      <a:pt x="39550" y="58957"/>
                      <a:pt x="39944" y="82537"/>
                    </a:cubicBezTo>
                    <a:cubicBezTo>
                      <a:pt x="40336" y="106511"/>
                      <a:pt x="59201" y="124590"/>
                      <a:pt x="82782" y="124590"/>
                    </a:cubicBezTo>
                    <a:close/>
                    <a:moveTo>
                      <a:pt x="126014" y="928700"/>
                    </a:moveTo>
                    <a:cubicBezTo>
                      <a:pt x="125621" y="904333"/>
                      <a:pt x="107542" y="887040"/>
                      <a:pt x="83568" y="887433"/>
                    </a:cubicBezTo>
                    <a:cubicBezTo>
                      <a:pt x="59594" y="887826"/>
                      <a:pt x="42302" y="905905"/>
                      <a:pt x="42695" y="930665"/>
                    </a:cubicBezTo>
                    <a:cubicBezTo>
                      <a:pt x="43088" y="954639"/>
                      <a:pt x="61559" y="972718"/>
                      <a:pt x="85533" y="972325"/>
                    </a:cubicBezTo>
                    <a:cubicBezTo>
                      <a:pt x="109114" y="971932"/>
                      <a:pt x="126407" y="953460"/>
                      <a:pt x="126014" y="9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34">
                <a:extLst>
                  <a:ext uri="{FF2B5EF4-FFF2-40B4-BE49-F238E27FC236}">
                    <a16:creationId xmlns:a16="http://schemas.microsoft.com/office/drawing/2014/main" id="{11922DD2-5866-5F42-7FD1-2299AC693B4C}"/>
                  </a:ext>
                </a:extLst>
              </p:cNvPr>
              <p:cNvSpPr/>
              <p:nvPr/>
            </p:nvSpPr>
            <p:spPr>
              <a:xfrm>
                <a:off x="7176160" y="2555718"/>
                <a:ext cx="305648" cy="733139"/>
              </a:xfrm>
              <a:custGeom>
                <a:avLst/>
                <a:gdLst>
                  <a:gd name="connsiteX0" fmla="*/ 242888 w 305648"/>
                  <a:gd name="connsiteY0" fmla="*/ 630397 h 733139"/>
                  <a:gd name="connsiteX1" fmla="*/ 115551 w 305648"/>
                  <a:gd name="connsiteY1" fmla="*/ 493628 h 733139"/>
                  <a:gd name="connsiteX2" fmla="*/ 93149 w 305648"/>
                  <a:gd name="connsiteY2" fmla="*/ 436247 h 733139"/>
                  <a:gd name="connsiteX3" fmla="*/ 93935 w 305648"/>
                  <a:gd name="connsiteY3" fmla="*/ 178822 h 733139"/>
                  <a:gd name="connsiteX4" fmla="*/ 79393 w 305648"/>
                  <a:gd name="connsiteY4" fmla="*/ 155241 h 733139"/>
                  <a:gd name="connsiteX5" fmla="*/ 33803 w 305648"/>
                  <a:gd name="connsiteY5" fmla="*/ 60917 h 733139"/>
                  <a:gd name="connsiteX6" fmla="*/ 112799 w 305648"/>
                  <a:gd name="connsiteY6" fmla="*/ 0 h 733139"/>
                  <a:gd name="connsiteX7" fmla="*/ 193368 w 305648"/>
                  <a:gd name="connsiteY7" fmla="*/ 61703 h 733139"/>
                  <a:gd name="connsiteX8" fmla="*/ 148957 w 305648"/>
                  <a:gd name="connsiteY8" fmla="*/ 154848 h 733139"/>
                  <a:gd name="connsiteX9" fmla="*/ 133236 w 305648"/>
                  <a:gd name="connsiteY9" fmla="*/ 179608 h 733139"/>
                  <a:gd name="connsiteX10" fmla="*/ 134022 w 305648"/>
                  <a:gd name="connsiteY10" fmla="*/ 435068 h 733139"/>
                  <a:gd name="connsiteX11" fmla="*/ 146599 w 305648"/>
                  <a:gd name="connsiteY11" fmla="*/ 467688 h 733139"/>
                  <a:gd name="connsiteX12" fmla="*/ 295159 w 305648"/>
                  <a:gd name="connsiteY12" fmla="*/ 629611 h 733139"/>
                  <a:gd name="connsiteX13" fmla="*/ 304984 w 305648"/>
                  <a:gd name="connsiteY13" fmla="*/ 657515 h 733139"/>
                  <a:gd name="connsiteX14" fmla="*/ 277866 w 305648"/>
                  <a:gd name="connsiteY14" fmla="*/ 669306 h 733139"/>
                  <a:gd name="connsiteX15" fmla="*/ 175682 w 305648"/>
                  <a:gd name="connsiteY15" fmla="*/ 670485 h 733139"/>
                  <a:gd name="connsiteX16" fmla="*/ 157996 w 305648"/>
                  <a:gd name="connsiteY16" fmla="*/ 682668 h 733139"/>
                  <a:gd name="connsiteX17" fmla="*/ 64852 w 305648"/>
                  <a:gd name="connsiteY17" fmla="*/ 731402 h 733139"/>
                  <a:gd name="connsiteX18" fmla="*/ 4 w 305648"/>
                  <a:gd name="connsiteY18" fmla="*/ 650834 h 733139"/>
                  <a:gd name="connsiteX19" fmla="*/ 61314 w 305648"/>
                  <a:gd name="connsiteY19" fmla="*/ 571445 h 733139"/>
                  <a:gd name="connsiteX20" fmla="*/ 158389 w 305648"/>
                  <a:gd name="connsiteY20" fmla="*/ 619393 h 733139"/>
                  <a:gd name="connsiteX21" fmla="*/ 172931 w 305648"/>
                  <a:gd name="connsiteY21" fmla="*/ 630004 h 733139"/>
                  <a:gd name="connsiteX22" fmla="*/ 242888 w 305648"/>
                  <a:gd name="connsiteY22" fmla="*/ 630397 h 733139"/>
                  <a:gd name="connsiteX23" fmla="*/ 156031 w 305648"/>
                  <a:gd name="connsiteY23" fmla="*/ 81747 h 733139"/>
                  <a:gd name="connsiteX24" fmla="*/ 114372 w 305648"/>
                  <a:gd name="connsiteY24" fmla="*/ 39695 h 733139"/>
                  <a:gd name="connsiteX25" fmla="*/ 71926 w 305648"/>
                  <a:gd name="connsiteY25" fmla="*/ 80961 h 733139"/>
                  <a:gd name="connsiteX26" fmla="*/ 113586 w 305648"/>
                  <a:gd name="connsiteY26" fmla="*/ 123014 h 733139"/>
                  <a:gd name="connsiteX27" fmla="*/ 156031 w 305648"/>
                  <a:gd name="connsiteY27" fmla="*/ 81747 h 733139"/>
                  <a:gd name="connsiteX28" fmla="*/ 124197 w 305648"/>
                  <a:gd name="connsiteY28" fmla="*/ 649655 h 733139"/>
                  <a:gd name="connsiteX29" fmla="*/ 80965 w 305648"/>
                  <a:gd name="connsiteY29" fmla="*/ 608781 h 733139"/>
                  <a:gd name="connsiteX30" fmla="*/ 39699 w 305648"/>
                  <a:gd name="connsiteY30" fmla="*/ 651620 h 733139"/>
                  <a:gd name="connsiteX31" fmla="*/ 82930 w 305648"/>
                  <a:gd name="connsiteY31" fmla="*/ 692493 h 733139"/>
                  <a:gd name="connsiteX32" fmla="*/ 124197 w 305648"/>
                  <a:gd name="connsiteY32" fmla="*/ 649655 h 7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5648" h="733139">
                    <a:moveTo>
                      <a:pt x="242888" y="630397"/>
                    </a:moveTo>
                    <a:cubicBezTo>
                      <a:pt x="198477" y="582449"/>
                      <a:pt x="157996" y="536859"/>
                      <a:pt x="115551" y="493628"/>
                    </a:cubicBezTo>
                    <a:cubicBezTo>
                      <a:pt x="99044" y="476728"/>
                      <a:pt x="93149" y="459435"/>
                      <a:pt x="93149" y="436247"/>
                    </a:cubicBezTo>
                    <a:cubicBezTo>
                      <a:pt x="94328" y="350570"/>
                      <a:pt x="93542" y="264893"/>
                      <a:pt x="93935" y="178822"/>
                    </a:cubicBezTo>
                    <a:cubicBezTo>
                      <a:pt x="93935" y="167032"/>
                      <a:pt x="91970" y="160743"/>
                      <a:pt x="79393" y="155241"/>
                    </a:cubicBezTo>
                    <a:cubicBezTo>
                      <a:pt x="42450" y="139521"/>
                      <a:pt x="24764" y="101005"/>
                      <a:pt x="33803" y="60917"/>
                    </a:cubicBezTo>
                    <a:cubicBezTo>
                      <a:pt x="42057" y="24760"/>
                      <a:pt x="74284" y="0"/>
                      <a:pt x="112799" y="0"/>
                    </a:cubicBezTo>
                    <a:cubicBezTo>
                      <a:pt x="152494" y="0"/>
                      <a:pt x="184328" y="24367"/>
                      <a:pt x="193368" y="61703"/>
                    </a:cubicBezTo>
                    <a:cubicBezTo>
                      <a:pt x="202407" y="99433"/>
                      <a:pt x="184328" y="139128"/>
                      <a:pt x="148957" y="154848"/>
                    </a:cubicBezTo>
                    <a:cubicBezTo>
                      <a:pt x="136774" y="160350"/>
                      <a:pt x="133236" y="166639"/>
                      <a:pt x="133236" y="179608"/>
                    </a:cubicBezTo>
                    <a:cubicBezTo>
                      <a:pt x="134022" y="264893"/>
                      <a:pt x="133236" y="349784"/>
                      <a:pt x="134022" y="435068"/>
                    </a:cubicBezTo>
                    <a:cubicBezTo>
                      <a:pt x="134022" y="446073"/>
                      <a:pt x="139132" y="459435"/>
                      <a:pt x="146599" y="467688"/>
                    </a:cubicBezTo>
                    <a:cubicBezTo>
                      <a:pt x="195726" y="522318"/>
                      <a:pt x="246032" y="575375"/>
                      <a:pt x="295159" y="629611"/>
                    </a:cubicBezTo>
                    <a:cubicBezTo>
                      <a:pt x="301447" y="636685"/>
                      <a:pt x="307735" y="650834"/>
                      <a:pt x="304984" y="657515"/>
                    </a:cubicBezTo>
                    <a:cubicBezTo>
                      <a:pt x="302233" y="664196"/>
                      <a:pt x="287691" y="668913"/>
                      <a:pt x="277866" y="669306"/>
                    </a:cubicBezTo>
                    <a:cubicBezTo>
                      <a:pt x="244067" y="670878"/>
                      <a:pt x="209874" y="669306"/>
                      <a:pt x="175682" y="670485"/>
                    </a:cubicBezTo>
                    <a:cubicBezTo>
                      <a:pt x="169394" y="670878"/>
                      <a:pt x="160747" y="676773"/>
                      <a:pt x="157996" y="682668"/>
                    </a:cubicBezTo>
                    <a:cubicBezTo>
                      <a:pt x="139918" y="720005"/>
                      <a:pt x="103760" y="739262"/>
                      <a:pt x="64852" y="731402"/>
                    </a:cubicBezTo>
                    <a:cubicBezTo>
                      <a:pt x="27122" y="723542"/>
                      <a:pt x="-389" y="689742"/>
                      <a:pt x="4" y="650834"/>
                    </a:cubicBezTo>
                    <a:cubicBezTo>
                      <a:pt x="4" y="613497"/>
                      <a:pt x="26336" y="579698"/>
                      <a:pt x="61314" y="571445"/>
                    </a:cubicBezTo>
                    <a:cubicBezTo>
                      <a:pt x="102188" y="561619"/>
                      <a:pt x="139525" y="580484"/>
                      <a:pt x="158389" y="619393"/>
                    </a:cubicBezTo>
                    <a:cubicBezTo>
                      <a:pt x="160747" y="624502"/>
                      <a:pt x="167822" y="629611"/>
                      <a:pt x="172931" y="630004"/>
                    </a:cubicBezTo>
                    <a:cubicBezTo>
                      <a:pt x="194547" y="630790"/>
                      <a:pt x="216163" y="630397"/>
                      <a:pt x="242888" y="630397"/>
                    </a:cubicBezTo>
                    <a:close/>
                    <a:moveTo>
                      <a:pt x="156031" y="81747"/>
                    </a:moveTo>
                    <a:cubicBezTo>
                      <a:pt x="156424" y="57380"/>
                      <a:pt x="139132" y="39695"/>
                      <a:pt x="114372" y="39695"/>
                    </a:cubicBezTo>
                    <a:cubicBezTo>
                      <a:pt x="89612" y="39695"/>
                      <a:pt x="72319" y="56594"/>
                      <a:pt x="71926" y="80961"/>
                    </a:cubicBezTo>
                    <a:cubicBezTo>
                      <a:pt x="71533" y="105328"/>
                      <a:pt x="89218" y="123014"/>
                      <a:pt x="113586" y="123014"/>
                    </a:cubicBezTo>
                    <a:cubicBezTo>
                      <a:pt x="137953" y="123407"/>
                      <a:pt x="155638" y="106114"/>
                      <a:pt x="156031" y="81747"/>
                    </a:cubicBezTo>
                    <a:close/>
                    <a:moveTo>
                      <a:pt x="124197" y="649655"/>
                    </a:moveTo>
                    <a:cubicBezTo>
                      <a:pt x="123804" y="625681"/>
                      <a:pt x="105725" y="608388"/>
                      <a:pt x="80965" y="608781"/>
                    </a:cubicBezTo>
                    <a:cubicBezTo>
                      <a:pt x="56598" y="609174"/>
                      <a:pt x="39306" y="627646"/>
                      <a:pt x="39699" y="651620"/>
                    </a:cubicBezTo>
                    <a:cubicBezTo>
                      <a:pt x="40092" y="675594"/>
                      <a:pt x="58563" y="692886"/>
                      <a:pt x="82930" y="692493"/>
                    </a:cubicBezTo>
                    <a:cubicBezTo>
                      <a:pt x="106904" y="692100"/>
                      <a:pt x="124590" y="673629"/>
                      <a:pt x="124197" y="649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35">
                <a:extLst>
                  <a:ext uri="{FF2B5EF4-FFF2-40B4-BE49-F238E27FC236}">
                    <a16:creationId xmlns:a16="http://schemas.microsoft.com/office/drawing/2014/main" id="{169C9B07-DFBC-2DF3-66FF-D857726CD1AE}"/>
                  </a:ext>
                </a:extLst>
              </p:cNvPr>
              <p:cNvSpPr/>
              <p:nvPr/>
            </p:nvSpPr>
            <p:spPr>
              <a:xfrm>
                <a:off x="5250371" y="4034494"/>
                <a:ext cx="950328" cy="173176"/>
              </a:xfrm>
              <a:custGeom>
                <a:avLst/>
                <a:gdLst>
                  <a:gd name="connsiteX0" fmla="*/ 161939 w 950328"/>
                  <a:gd name="connsiteY0" fmla="*/ 69706 h 173176"/>
                  <a:gd name="connsiteX1" fmla="*/ 327006 w 950328"/>
                  <a:gd name="connsiteY1" fmla="*/ 69706 h 173176"/>
                  <a:gd name="connsiteX2" fmla="*/ 774651 w 950328"/>
                  <a:gd name="connsiteY2" fmla="*/ 63024 h 173176"/>
                  <a:gd name="connsiteX3" fmla="*/ 793515 w 950328"/>
                  <a:gd name="connsiteY3" fmla="*/ 50841 h 173176"/>
                  <a:gd name="connsiteX4" fmla="*/ 883909 w 950328"/>
                  <a:gd name="connsiteY4" fmla="*/ 1714 h 173176"/>
                  <a:gd name="connsiteX5" fmla="*/ 950329 w 950328"/>
                  <a:gd name="connsiteY5" fmla="*/ 82282 h 173176"/>
                  <a:gd name="connsiteX6" fmla="*/ 885874 w 950328"/>
                  <a:gd name="connsiteY6" fmla="*/ 162458 h 173176"/>
                  <a:gd name="connsiteX7" fmla="*/ 793515 w 950328"/>
                  <a:gd name="connsiteY7" fmla="*/ 113724 h 173176"/>
                  <a:gd name="connsiteX8" fmla="*/ 772293 w 950328"/>
                  <a:gd name="connsiteY8" fmla="*/ 102326 h 173176"/>
                  <a:gd name="connsiteX9" fmla="*/ 417006 w 950328"/>
                  <a:gd name="connsiteY9" fmla="*/ 107435 h 173176"/>
                  <a:gd name="connsiteX10" fmla="*/ 179232 w 950328"/>
                  <a:gd name="connsiteY10" fmla="*/ 110186 h 173176"/>
                  <a:gd name="connsiteX11" fmla="*/ 156830 w 950328"/>
                  <a:gd name="connsiteY11" fmla="*/ 123156 h 173176"/>
                  <a:gd name="connsiteX12" fmla="*/ 64078 w 950328"/>
                  <a:gd name="connsiteY12" fmla="*/ 171104 h 173176"/>
                  <a:gd name="connsiteX13" fmla="*/ 17 w 950328"/>
                  <a:gd name="connsiteY13" fmla="*/ 89750 h 173176"/>
                  <a:gd name="connsiteX14" fmla="*/ 64078 w 950328"/>
                  <a:gd name="connsiteY14" fmla="*/ 11147 h 173176"/>
                  <a:gd name="connsiteX15" fmla="*/ 158402 w 950328"/>
                  <a:gd name="connsiteY15" fmla="*/ 60274 h 173176"/>
                  <a:gd name="connsiteX16" fmla="*/ 161939 w 950328"/>
                  <a:gd name="connsiteY16" fmla="*/ 69706 h 173176"/>
                  <a:gd name="connsiteX17" fmla="*/ 124210 w 950328"/>
                  <a:gd name="connsiteY17" fmla="*/ 90143 h 173176"/>
                  <a:gd name="connsiteX18" fmla="*/ 80978 w 950328"/>
                  <a:gd name="connsiteY18" fmla="*/ 48876 h 173176"/>
                  <a:gd name="connsiteX19" fmla="*/ 39711 w 950328"/>
                  <a:gd name="connsiteY19" fmla="*/ 92108 h 173176"/>
                  <a:gd name="connsiteX20" fmla="*/ 82943 w 950328"/>
                  <a:gd name="connsiteY20" fmla="*/ 133374 h 173176"/>
                  <a:gd name="connsiteX21" fmla="*/ 124210 w 950328"/>
                  <a:gd name="connsiteY21" fmla="*/ 90143 h 173176"/>
                  <a:gd name="connsiteX22" fmla="*/ 826922 w 950328"/>
                  <a:gd name="connsiteY22" fmla="*/ 82675 h 173176"/>
                  <a:gd name="connsiteX23" fmla="*/ 868974 w 950328"/>
                  <a:gd name="connsiteY23" fmla="*/ 125121 h 173176"/>
                  <a:gd name="connsiteX24" fmla="*/ 910634 w 950328"/>
                  <a:gd name="connsiteY24" fmla="*/ 82282 h 173176"/>
                  <a:gd name="connsiteX25" fmla="*/ 868581 w 950328"/>
                  <a:gd name="connsiteY25" fmla="*/ 39837 h 173176"/>
                  <a:gd name="connsiteX26" fmla="*/ 826922 w 950328"/>
                  <a:gd name="connsiteY26" fmla="*/ 82675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0328" h="173176">
                    <a:moveTo>
                      <a:pt x="161939" y="69706"/>
                    </a:moveTo>
                    <a:cubicBezTo>
                      <a:pt x="218141" y="69706"/>
                      <a:pt x="272377" y="70492"/>
                      <a:pt x="327006" y="69706"/>
                    </a:cubicBezTo>
                    <a:cubicBezTo>
                      <a:pt x="476352" y="67741"/>
                      <a:pt x="625305" y="65383"/>
                      <a:pt x="774651" y="63024"/>
                    </a:cubicBezTo>
                    <a:cubicBezTo>
                      <a:pt x="784083" y="63024"/>
                      <a:pt x="789192" y="60666"/>
                      <a:pt x="793515" y="50841"/>
                    </a:cubicBezTo>
                    <a:cubicBezTo>
                      <a:pt x="809236" y="13505"/>
                      <a:pt x="846572" y="-6146"/>
                      <a:pt x="883909" y="1714"/>
                    </a:cubicBezTo>
                    <a:cubicBezTo>
                      <a:pt x="924783" y="10361"/>
                      <a:pt x="950329" y="41409"/>
                      <a:pt x="950329" y="82282"/>
                    </a:cubicBezTo>
                    <a:cubicBezTo>
                      <a:pt x="950329" y="122370"/>
                      <a:pt x="925569" y="153025"/>
                      <a:pt x="885874" y="162458"/>
                    </a:cubicBezTo>
                    <a:cubicBezTo>
                      <a:pt x="847751" y="171104"/>
                      <a:pt x="810022" y="152239"/>
                      <a:pt x="793515" y="113724"/>
                    </a:cubicBezTo>
                    <a:cubicBezTo>
                      <a:pt x="788406" y="101933"/>
                      <a:pt x="781725" y="102326"/>
                      <a:pt x="772293" y="102326"/>
                    </a:cubicBezTo>
                    <a:cubicBezTo>
                      <a:pt x="653995" y="104291"/>
                      <a:pt x="535304" y="105863"/>
                      <a:pt x="417006" y="107435"/>
                    </a:cubicBezTo>
                    <a:cubicBezTo>
                      <a:pt x="337617" y="108614"/>
                      <a:pt x="258621" y="109401"/>
                      <a:pt x="179232" y="110186"/>
                    </a:cubicBezTo>
                    <a:cubicBezTo>
                      <a:pt x="168621" y="110186"/>
                      <a:pt x="161939" y="111366"/>
                      <a:pt x="156830" y="123156"/>
                    </a:cubicBezTo>
                    <a:cubicBezTo>
                      <a:pt x="140717" y="160885"/>
                      <a:pt x="101808" y="179750"/>
                      <a:pt x="64078" y="171104"/>
                    </a:cubicBezTo>
                    <a:cubicBezTo>
                      <a:pt x="25956" y="162064"/>
                      <a:pt x="-769" y="128658"/>
                      <a:pt x="17" y="89750"/>
                    </a:cubicBezTo>
                    <a:cubicBezTo>
                      <a:pt x="803" y="50841"/>
                      <a:pt x="27135" y="18614"/>
                      <a:pt x="64078" y="11147"/>
                    </a:cubicBezTo>
                    <a:cubicBezTo>
                      <a:pt x="105345" y="2893"/>
                      <a:pt x="141502" y="21758"/>
                      <a:pt x="158402" y="60274"/>
                    </a:cubicBezTo>
                    <a:cubicBezTo>
                      <a:pt x="159581" y="63418"/>
                      <a:pt x="160760" y="66562"/>
                      <a:pt x="161939" y="69706"/>
                    </a:cubicBezTo>
                    <a:close/>
                    <a:moveTo>
                      <a:pt x="124210" y="90143"/>
                    </a:moveTo>
                    <a:cubicBezTo>
                      <a:pt x="123817" y="66562"/>
                      <a:pt x="104952" y="48483"/>
                      <a:pt x="80978" y="48876"/>
                    </a:cubicBezTo>
                    <a:cubicBezTo>
                      <a:pt x="57004" y="49269"/>
                      <a:pt x="38925" y="68134"/>
                      <a:pt x="39711" y="92108"/>
                    </a:cubicBezTo>
                    <a:cubicBezTo>
                      <a:pt x="40498" y="116082"/>
                      <a:pt x="58969" y="133767"/>
                      <a:pt x="82943" y="133374"/>
                    </a:cubicBezTo>
                    <a:cubicBezTo>
                      <a:pt x="106917" y="132588"/>
                      <a:pt x="124603" y="114117"/>
                      <a:pt x="124210" y="90143"/>
                    </a:cubicBezTo>
                    <a:close/>
                    <a:moveTo>
                      <a:pt x="826922" y="82675"/>
                    </a:moveTo>
                    <a:cubicBezTo>
                      <a:pt x="826922" y="107042"/>
                      <a:pt x="845393" y="125121"/>
                      <a:pt x="868974" y="125121"/>
                    </a:cubicBezTo>
                    <a:cubicBezTo>
                      <a:pt x="892555" y="124728"/>
                      <a:pt x="910634" y="106256"/>
                      <a:pt x="910634" y="82282"/>
                    </a:cubicBezTo>
                    <a:cubicBezTo>
                      <a:pt x="910634" y="58308"/>
                      <a:pt x="892162" y="39837"/>
                      <a:pt x="868581" y="39837"/>
                    </a:cubicBezTo>
                    <a:cubicBezTo>
                      <a:pt x="844607" y="39837"/>
                      <a:pt x="826922" y="58308"/>
                      <a:pt x="826922" y="8267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6">
                <a:extLst>
                  <a:ext uri="{FF2B5EF4-FFF2-40B4-BE49-F238E27FC236}">
                    <a16:creationId xmlns:a16="http://schemas.microsoft.com/office/drawing/2014/main" id="{898C5E65-993F-AB33-F53B-50968F255BC7}"/>
                  </a:ext>
                </a:extLst>
              </p:cNvPr>
              <p:cNvSpPr/>
              <p:nvPr/>
            </p:nvSpPr>
            <p:spPr>
              <a:xfrm>
                <a:off x="4410942" y="1903216"/>
                <a:ext cx="807860" cy="616911"/>
              </a:xfrm>
              <a:custGeom>
                <a:avLst/>
                <a:gdLst>
                  <a:gd name="connsiteX0" fmla="*/ 648048 w 807860"/>
                  <a:gd name="connsiteY0" fmla="*/ 112106 h 616911"/>
                  <a:gd name="connsiteX1" fmla="*/ 696782 w 807860"/>
                  <a:gd name="connsiteY1" fmla="*/ 5599 h 616911"/>
                  <a:gd name="connsiteX2" fmla="*/ 794642 w 807860"/>
                  <a:gd name="connsiteY2" fmla="*/ 37826 h 616911"/>
                  <a:gd name="connsiteX3" fmla="*/ 783245 w 807860"/>
                  <a:gd name="connsiteY3" fmla="*/ 140403 h 616911"/>
                  <a:gd name="connsiteX4" fmla="*/ 670843 w 807860"/>
                  <a:gd name="connsiteY4" fmla="*/ 143940 h 616911"/>
                  <a:gd name="connsiteX5" fmla="*/ 175643 w 807860"/>
                  <a:gd name="connsiteY5" fmla="*/ 494117 h 616911"/>
                  <a:gd name="connsiteX6" fmla="*/ 162673 w 807860"/>
                  <a:gd name="connsiteY6" fmla="*/ 522414 h 616911"/>
                  <a:gd name="connsiteX7" fmla="*/ 89573 w 807860"/>
                  <a:gd name="connsiteY7" fmla="*/ 616345 h 616911"/>
                  <a:gd name="connsiteX8" fmla="*/ 358 w 807860"/>
                  <a:gd name="connsiteY8" fmla="*/ 543244 h 616911"/>
                  <a:gd name="connsiteX9" fmla="*/ 77389 w 807860"/>
                  <a:gd name="connsiteY9" fmla="*/ 453244 h 616911"/>
                  <a:gd name="connsiteX10" fmla="*/ 143416 w 807860"/>
                  <a:gd name="connsiteY10" fmla="*/ 468571 h 616911"/>
                  <a:gd name="connsiteX11" fmla="*/ 648048 w 807860"/>
                  <a:gd name="connsiteY11" fmla="*/ 112106 h 616911"/>
                  <a:gd name="connsiteX12" fmla="*/ 82891 w 807860"/>
                  <a:gd name="connsiteY12" fmla="*/ 492152 h 616911"/>
                  <a:gd name="connsiteX13" fmla="*/ 39660 w 807860"/>
                  <a:gd name="connsiteY13" fmla="*/ 533812 h 616911"/>
                  <a:gd name="connsiteX14" fmla="*/ 81319 w 807860"/>
                  <a:gd name="connsiteY14" fmla="*/ 577437 h 616911"/>
                  <a:gd name="connsiteX15" fmla="*/ 124944 w 807860"/>
                  <a:gd name="connsiteY15" fmla="*/ 534991 h 616911"/>
                  <a:gd name="connsiteX16" fmla="*/ 82891 w 807860"/>
                  <a:gd name="connsiteY16" fmla="*/ 492152 h 616911"/>
                  <a:gd name="connsiteX17" fmla="*/ 768310 w 807860"/>
                  <a:gd name="connsiteY17" fmla="*/ 81844 h 616911"/>
                  <a:gd name="connsiteX18" fmla="*/ 725865 w 807860"/>
                  <a:gd name="connsiteY18" fmla="*/ 39791 h 616911"/>
                  <a:gd name="connsiteX19" fmla="*/ 684205 w 807860"/>
                  <a:gd name="connsiteY19" fmla="*/ 82630 h 616911"/>
                  <a:gd name="connsiteX20" fmla="*/ 727044 w 807860"/>
                  <a:gd name="connsiteY20" fmla="*/ 125076 h 616911"/>
                  <a:gd name="connsiteX21" fmla="*/ 768310 w 807860"/>
                  <a:gd name="connsiteY21" fmla="*/ 81844 h 61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860" h="616911">
                    <a:moveTo>
                      <a:pt x="648048" y="112106"/>
                    </a:moveTo>
                    <a:cubicBezTo>
                      <a:pt x="638222" y="58656"/>
                      <a:pt x="655122" y="22106"/>
                      <a:pt x="696782" y="5599"/>
                    </a:cubicBezTo>
                    <a:cubicBezTo>
                      <a:pt x="732939" y="-8550"/>
                      <a:pt x="773420" y="4813"/>
                      <a:pt x="794642" y="37826"/>
                    </a:cubicBezTo>
                    <a:cubicBezTo>
                      <a:pt x="815865" y="70840"/>
                      <a:pt x="811149" y="112892"/>
                      <a:pt x="783245" y="140403"/>
                    </a:cubicBezTo>
                    <a:cubicBezTo>
                      <a:pt x="751804" y="171451"/>
                      <a:pt x="712109" y="172631"/>
                      <a:pt x="670843" y="143940"/>
                    </a:cubicBezTo>
                    <a:cubicBezTo>
                      <a:pt x="505776" y="260666"/>
                      <a:pt x="340709" y="377392"/>
                      <a:pt x="175643" y="494117"/>
                    </a:cubicBezTo>
                    <a:cubicBezTo>
                      <a:pt x="165031" y="501585"/>
                      <a:pt x="159529" y="507873"/>
                      <a:pt x="162673" y="522414"/>
                    </a:cubicBezTo>
                    <a:cubicBezTo>
                      <a:pt x="171320" y="568004"/>
                      <a:pt x="137913" y="609664"/>
                      <a:pt x="89573" y="616345"/>
                    </a:cubicBezTo>
                    <a:cubicBezTo>
                      <a:pt x="47913" y="621847"/>
                      <a:pt x="4288" y="586476"/>
                      <a:pt x="358" y="543244"/>
                    </a:cubicBezTo>
                    <a:cubicBezTo>
                      <a:pt x="-3965" y="495689"/>
                      <a:pt x="31406" y="452458"/>
                      <a:pt x="77389" y="453244"/>
                    </a:cubicBezTo>
                    <a:cubicBezTo>
                      <a:pt x="97826" y="453637"/>
                      <a:pt x="118263" y="462283"/>
                      <a:pt x="143416" y="468571"/>
                    </a:cubicBezTo>
                    <a:cubicBezTo>
                      <a:pt x="308482" y="352632"/>
                      <a:pt x="478265" y="232369"/>
                      <a:pt x="648048" y="112106"/>
                    </a:cubicBezTo>
                    <a:close/>
                    <a:moveTo>
                      <a:pt x="82891" y="492152"/>
                    </a:moveTo>
                    <a:cubicBezTo>
                      <a:pt x="59310" y="492152"/>
                      <a:pt x="40053" y="511017"/>
                      <a:pt x="39660" y="533812"/>
                    </a:cubicBezTo>
                    <a:cubicBezTo>
                      <a:pt x="39660" y="557000"/>
                      <a:pt x="58917" y="577437"/>
                      <a:pt x="81319" y="577437"/>
                    </a:cubicBezTo>
                    <a:cubicBezTo>
                      <a:pt x="103721" y="577830"/>
                      <a:pt x="124551" y="557393"/>
                      <a:pt x="124944" y="534991"/>
                    </a:cubicBezTo>
                    <a:cubicBezTo>
                      <a:pt x="125337" y="512196"/>
                      <a:pt x="106079" y="492152"/>
                      <a:pt x="82891" y="492152"/>
                    </a:cubicBezTo>
                    <a:close/>
                    <a:moveTo>
                      <a:pt x="768310" y="81844"/>
                    </a:moveTo>
                    <a:cubicBezTo>
                      <a:pt x="767917" y="58263"/>
                      <a:pt x="749053" y="39398"/>
                      <a:pt x="725865" y="39791"/>
                    </a:cubicBezTo>
                    <a:cubicBezTo>
                      <a:pt x="702284" y="40184"/>
                      <a:pt x="683812" y="59442"/>
                      <a:pt x="684205" y="82630"/>
                    </a:cubicBezTo>
                    <a:cubicBezTo>
                      <a:pt x="684598" y="105818"/>
                      <a:pt x="704642" y="125862"/>
                      <a:pt x="727044" y="125076"/>
                    </a:cubicBezTo>
                    <a:cubicBezTo>
                      <a:pt x="749446" y="125076"/>
                      <a:pt x="768310" y="105032"/>
                      <a:pt x="768310" y="818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37">
                <a:extLst>
                  <a:ext uri="{FF2B5EF4-FFF2-40B4-BE49-F238E27FC236}">
                    <a16:creationId xmlns:a16="http://schemas.microsoft.com/office/drawing/2014/main" id="{39233A73-5801-44D6-476F-265A530A0366}"/>
                  </a:ext>
                </a:extLst>
              </p:cNvPr>
              <p:cNvSpPr/>
              <p:nvPr/>
            </p:nvSpPr>
            <p:spPr>
              <a:xfrm>
                <a:off x="7586936" y="3044809"/>
                <a:ext cx="291173" cy="812576"/>
              </a:xfrm>
              <a:custGeom>
                <a:avLst/>
                <a:gdLst>
                  <a:gd name="connsiteX0" fmla="*/ 102507 w 291173"/>
                  <a:gd name="connsiteY0" fmla="*/ 103184 h 812576"/>
                  <a:gd name="connsiteX1" fmla="*/ 102507 w 291173"/>
                  <a:gd name="connsiteY1" fmla="*/ 649475 h 812576"/>
                  <a:gd name="connsiteX2" fmla="*/ 161852 w 291173"/>
                  <a:gd name="connsiteY2" fmla="*/ 749694 h 812576"/>
                  <a:gd name="connsiteX3" fmla="*/ 82463 w 291173"/>
                  <a:gd name="connsiteY3" fmla="*/ 812577 h 812576"/>
                  <a:gd name="connsiteX4" fmla="*/ 2288 w 291173"/>
                  <a:gd name="connsiteY4" fmla="*/ 747729 h 812576"/>
                  <a:gd name="connsiteX5" fmla="*/ 62812 w 291173"/>
                  <a:gd name="connsiteY5" fmla="*/ 649475 h 812576"/>
                  <a:gd name="connsiteX6" fmla="*/ 62812 w 291173"/>
                  <a:gd name="connsiteY6" fmla="*/ 628646 h 812576"/>
                  <a:gd name="connsiteX7" fmla="*/ 61633 w 291173"/>
                  <a:gd name="connsiteY7" fmla="*/ 98075 h 812576"/>
                  <a:gd name="connsiteX8" fmla="*/ 97397 w 291173"/>
                  <a:gd name="connsiteY8" fmla="*/ 62703 h 812576"/>
                  <a:gd name="connsiteX9" fmla="*/ 139450 w 291173"/>
                  <a:gd name="connsiteY9" fmla="*/ 39908 h 812576"/>
                  <a:gd name="connsiteX10" fmla="*/ 232202 w 291173"/>
                  <a:gd name="connsiteY10" fmla="*/ 3358 h 812576"/>
                  <a:gd name="connsiteX11" fmla="*/ 291154 w 291173"/>
                  <a:gd name="connsiteY11" fmla="*/ 84319 h 812576"/>
                  <a:gd name="connsiteX12" fmla="*/ 225914 w 291173"/>
                  <a:gd name="connsiteY12" fmla="*/ 162136 h 812576"/>
                  <a:gd name="connsiteX13" fmla="*/ 137485 w 291173"/>
                  <a:gd name="connsiteY13" fmla="*/ 119691 h 812576"/>
                  <a:gd name="connsiteX14" fmla="*/ 102507 w 291173"/>
                  <a:gd name="connsiteY14" fmla="*/ 103184 h 812576"/>
                  <a:gd name="connsiteX15" fmla="*/ 208621 w 291173"/>
                  <a:gd name="connsiteY15" fmla="*/ 124014 h 812576"/>
                  <a:gd name="connsiteX16" fmla="*/ 251853 w 291173"/>
                  <a:gd name="connsiteY16" fmla="*/ 82354 h 812576"/>
                  <a:gd name="connsiteX17" fmla="*/ 210979 w 291173"/>
                  <a:gd name="connsiteY17" fmla="*/ 38729 h 812576"/>
                  <a:gd name="connsiteX18" fmla="*/ 166961 w 291173"/>
                  <a:gd name="connsiteY18" fmla="*/ 81175 h 812576"/>
                  <a:gd name="connsiteX19" fmla="*/ 208621 w 291173"/>
                  <a:gd name="connsiteY19" fmla="*/ 124014 h 812576"/>
                  <a:gd name="connsiteX20" fmla="*/ 81677 w 291173"/>
                  <a:gd name="connsiteY20" fmla="*/ 688777 h 812576"/>
                  <a:gd name="connsiteX21" fmla="*/ 40017 w 291173"/>
                  <a:gd name="connsiteY21" fmla="*/ 732009 h 812576"/>
                  <a:gd name="connsiteX22" fmla="*/ 83642 w 291173"/>
                  <a:gd name="connsiteY22" fmla="*/ 773275 h 812576"/>
                  <a:gd name="connsiteX23" fmla="*/ 125302 w 291173"/>
                  <a:gd name="connsiteY23" fmla="*/ 730044 h 812576"/>
                  <a:gd name="connsiteX24" fmla="*/ 81677 w 291173"/>
                  <a:gd name="connsiteY24" fmla="*/ 688777 h 81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73" h="812576">
                    <a:moveTo>
                      <a:pt x="102507" y="103184"/>
                    </a:moveTo>
                    <a:cubicBezTo>
                      <a:pt x="102507" y="285936"/>
                      <a:pt x="102507" y="467902"/>
                      <a:pt x="102507" y="649475"/>
                    </a:cubicBezTo>
                    <a:cubicBezTo>
                      <a:pt x="153206" y="673842"/>
                      <a:pt x="171677" y="705284"/>
                      <a:pt x="161852" y="749694"/>
                    </a:cubicBezTo>
                    <a:cubicBezTo>
                      <a:pt x="153206" y="787424"/>
                      <a:pt x="121372" y="812577"/>
                      <a:pt x="82463" y="812577"/>
                    </a:cubicBezTo>
                    <a:cubicBezTo>
                      <a:pt x="42769" y="812577"/>
                      <a:pt x="11327" y="787031"/>
                      <a:pt x="2288" y="747729"/>
                    </a:cubicBezTo>
                    <a:cubicBezTo>
                      <a:pt x="-7145" y="706070"/>
                      <a:pt x="12506" y="673449"/>
                      <a:pt x="62812" y="649475"/>
                    </a:cubicBezTo>
                    <a:cubicBezTo>
                      <a:pt x="62812" y="642794"/>
                      <a:pt x="62812" y="635720"/>
                      <a:pt x="62812" y="628646"/>
                    </a:cubicBezTo>
                    <a:cubicBezTo>
                      <a:pt x="62419" y="451789"/>
                      <a:pt x="62026" y="274932"/>
                      <a:pt x="61633" y="98075"/>
                    </a:cubicBezTo>
                    <a:cubicBezTo>
                      <a:pt x="61633" y="65061"/>
                      <a:pt x="64384" y="61524"/>
                      <a:pt x="97397" y="62703"/>
                    </a:cubicBezTo>
                    <a:cubicBezTo>
                      <a:pt x="117048" y="63489"/>
                      <a:pt x="129625" y="60738"/>
                      <a:pt x="139450" y="39908"/>
                    </a:cubicBezTo>
                    <a:cubicBezTo>
                      <a:pt x="154778" y="6502"/>
                      <a:pt x="195651" y="-6861"/>
                      <a:pt x="232202" y="3358"/>
                    </a:cubicBezTo>
                    <a:cubicBezTo>
                      <a:pt x="268359" y="13576"/>
                      <a:pt x="291940" y="46590"/>
                      <a:pt x="291154" y="84319"/>
                    </a:cubicBezTo>
                    <a:cubicBezTo>
                      <a:pt x="289975" y="122835"/>
                      <a:pt x="264429" y="153490"/>
                      <a:pt x="225914" y="162136"/>
                    </a:cubicBezTo>
                    <a:cubicBezTo>
                      <a:pt x="190935" y="169996"/>
                      <a:pt x="152419" y="153097"/>
                      <a:pt x="137485" y="119691"/>
                    </a:cubicBezTo>
                    <a:cubicBezTo>
                      <a:pt x="129625" y="102791"/>
                      <a:pt x="120585" y="98075"/>
                      <a:pt x="102507" y="103184"/>
                    </a:cubicBezTo>
                    <a:close/>
                    <a:moveTo>
                      <a:pt x="208621" y="124014"/>
                    </a:moveTo>
                    <a:cubicBezTo>
                      <a:pt x="231416" y="124407"/>
                      <a:pt x="251067" y="105935"/>
                      <a:pt x="251853" y="82354"/>
                    </a:cubicBezTo>
                    <a:cubicBezTo>
                      <a:pt x="252638" y="59166"/>
                      <a:pt x="234560" y="39908"/>
                      <a:pt x="210979" y="38729"/>
                    </a:cubicBezTo>
                    <a:cubicBezTo>
                      <a:pt x="187398" y="37550"/>
                      <a:pt x="166961" y="56808"/>
                      <a:pt x="166961" y="81175"/>
                    </a:cubicBezTo>
                    <a:cubicBezTo>
                      <a:pt x="166568" y="104363"/>
                      <a:pt x="185040" y="123621"/>
                      <a:pt x="208621" y="124014"/>
                    </a:cubicBezTo>
                    <a:close/>
                    <a:moveTo>
                      <a:pt x="81677" y="688777"/>
                    </a:moveTo>
                    <a:cubicBezTo>
                      <a:pt x="57703" y="689170"/>
                      <a:pt x="39624" y="708428"/>
                      <a:pt x="40017" y="732009"/>
                    </a:cubicBezTo>
                    <a:cubicBezTo>
                      <a:pt x="40803" y="755590"/>
                      <a:pt x="60061" y="773668"/>
                      <a:pt x="83642" y="773275"/>
                    </a:cubicBezTo>
                    <a:cubicBezTo>
                      <a:pt x="107223" y="772882"/>
                      <a:pt x="125695" y="753625"/>
                      <a:pt x="125302" y="730044"/>
                    </a:cubicBezTo>
                    <a:cubicBezTo>
                      <a:pt x="124908" y="706070"/>
                      <a:pt x="105651" y="687991"/>
                      <a:pt x="81677" y="688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38">
                <a:extLst>
                  <a:ext uri="{FF2B5EF4-FFF2-40B4-BE49-F238E27FC236}">
                    <a16:creationId xmlns:a16="http://schemas.microsoft.com/office/drawing/2014/main" id="{6C725BA9-04AB-D958-2B11-CC7649C7A869}"/>
                  </a:ext>
                </a:extLst>
              </p:cNvPr>
              <p:cNvSpPr/>
              <p:nvPr/>
            </p:nvSpPr>
            <p:spPr>
              <a:xfrm>
                <a:off x="4358113" y="2776802"/>
                <a:ext cx="734275" cy="324079"/>
              </a:xfrm>
              <a:custGeom>
                <a:avLst/>
                <a:gdLst>
                  <a:gd name="connsiteX0" fmla="*/ 102707 w 734275"/>
                  <a:gd name="connsiteY0" fmla="*/ 221059 h 324079"/>
                  <a:gd name="connsiteX1" fmla="*/ 571574 w 734275"/>
                  <a:gd name="connsiteY1" fmla="*/ 221059 h 324079"/>
                  <a:gd name="connsiteX2" fmla="*/ 652535 w 734275"/>
                  <a:gd name="connsiteY2" fmla="*/ 160534 h 324079"/>
                  <a:gd name="connsiteX3" fmla="*/ 733103 w 734275"/>
                  <a:gd name="connsiteY3" fmla="*/ 227347 h 324079"/>
                  <a:gd name="connsiteX4" fmla="*/ 679260 w 734275"/>
                  <a:gd name="connsiteY4" fmla="*/ 319313 h 324079"/>
                  <a:gd name="connsiteX5" fmla="*/ 580614 w 734275"/>
                  <a:gd name="connsiteY5" fmla="*/ 280797 h 324079"/>
                  <a:gd name="connsiteX6" fmla="*/ 549565 w 734275"/>
                  <a:gd name="connsiteY6" fmla="*/ 262325 h 324079"/>
                  <a:gd name="connsiteX7" fmla="*/ 93667 w 734275"/>
                  <a:gd name="connsiteY7" fmla="*/ 260360 h 324079"/>
                  <a:gd name="connsiteX8" fmla="*/ 62619 w 734275"/>
                  <a:gd name="connsiteY8" fmla="*/ 229312 h 324079"/>
                  <a:gd name="connsiteX9" fmla="*/ 62619 w 734275"/>
                  <a:gd name="connsiteY9" fmla="*/ 209661 h 324079"/>
                  <a:gd name="connsiteX10" fmla="*/ 32750 w 734275"/>
                  <a:gd name="connsiteY10" fmla="*/ 145207 h 324079"/>
                  <a:gd name="connsiteX11" fmla="*/ 5632 w 734275"/>
                  <a:gd name="connsiteY11" fmla="*/ 53241 h 324079"/>
                  <a:gd name="connsiteX12" fmla="*/ 88558 w 734275"/>
                  <a:gd name="connsiteY12" fmla="*/ 184 h 324079"/>
                  <a:gd name="connsiteX13" fmla="*/ 161659 w 734275"/>
                  <a:gd name="connsiteY13" fmla="*/ 61102 h 324079"/>
                  <a:gd name="connsiteX14" fmla="*/ 125501 w 734275"/>
                  <a:gd name="connsiteY14" fmla="*/ 150709 h 324079"/>
                  <a:gd name="connsiteX15" fmla="*/ 102314 w 734275"/>
                  <a:gd name="connsiteY15" fmla="*/ 192762 h 324079"/>
                  <a:gd name="connsiteX16" fmla="*/ 102707 w 734275"/>
                  <a:gd name="connsiteY16" fmla="*/ 221059 h 324079"/>
                  <a:gd name="connsiteX17" fmla="*/ 694195 w 734275"/>
                  <a:gd name="connsiteY17" fmla="*/ 241103 h 324079"/>
                  <a:gd name="connsiteX18" fmla="*/ 651356 w 734275"/>
                  <a:gd name="connsiteY18" fmla="*/ 200229 h 324079"/>
                  <a:gd name="connsiteX19" fmla="*/ 609697 w 734275"/>
                  <a:gd name="connsiteY19" fmla="*/ 242675 h 324079"/>
                  <a:gd name="connsiteX20" fmla="*/ 652928 w 734275"/>
                  <a:gd name="connsiteY20" fmla="*/ 283548 h 324079"/>
                  <a:gd name="connsiteX21" fmla="*/ 694195 w 734275"/>
                  <a:gd name="connsiteY21" fmla="*/ 241103 h 324079"/>
                  <a:gd name="connsiteX22" fmla="*/ 124322 w 734275"/>
                  <a:gd name="connsiteY22" fmla="*/ 80359 h 324079"/>
                  <a:gd name="connsiteX23" fmla="*/ 81484 w 734275"/>
                  <a:gd name="connsiteY23" fmla="*/ 39093 h 324079"/>
                  <a:gd name="connsiteX24" fmla="*/ 40610 w 734275"/>
                  <a:gd name="connsiteY24" fmla="*/ 82324 h 324079"/>
                  <a:gd name="connsiteX25" fmla="*/ 83449 w 734275"/>
                  <a:gd name="connsiteY25" fmla="*/ 123984 h 324079"/>
                  <a:gd name="connsiteX26" fmla="*/ 124322 w 734275"/>
                  <a:gd name="connsiteY26" fmla="*/ 80359 h 3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4275" h="324079">
                    <a:moveTo>
                      <a:pt x="102707" y="221059"/>
                    </a:moveTo>
                    <a:cubicBezTo>
                      <a:pt x="260699" y="221059"/>
                      <a:pt x="415547" y="221059"/>
                      <a:pt x="571574" y="221059"/>
                    </a:cubicBezTo>
                    <a:cubicBezTo>
                      <a:pt x="585330" y="184115"/>
                      <a:pt x="610090" y="160534"/>
                      <a:pt x="652535" y="160534"/>
                    </a:cubicBezTo>
                    <a:cubicBezTo>
                      <a:pt x="693016" y="160534"/>
                      <a:pt x="726029" y="188046"/>
                      <a:pt x="733103" y="227347"/>
                    </a:cubicBezTo>
                    <a:cubicBezTo>
                      <a:pt x="739785" y="267435"/>
                      <a:pt x="717383" y="305950"/>
                      <a:pt x="679260" y="319313"/>
                    </a:cubicBezTo>
                    <a:cubicBezTo>
                      <a:pt x="641138" y="332675"/>
                      <a:pt x="597906" y="317348"/>
                      <a:pt x="580614" y="280797"/>
                    </a:cubicBezTo>
                    <a:cubicBezTo>
                      <a:pt x="573539" y="265470"/>
                      <a:pt x="564893" y="262325"/>
                      <a:pt x="549565" y="262325"/>
                    </a:cubicBezTo>
                    <a:cubicBezTo>
                      <a:pt x="397468" y="262325"/>
                      <a:pt x="245764" y="261146"/>
                      <a:pt x="93667" y="260360"/>
                    </a:cubicBezTo>
                    <a:cubicBezTo>
                      <a:pt x="67335" y="260360"/>
                      <a:pt x="63012" y="255644"/>
                      <a:pt x="62619" y="229312"/>
                    </a:cubicBezTo>
                    <a:cubicBezTo>
                      <a:pt x="62619" y="222631"/>
                      <a:pt x="62619" y="216343"/>
                      <a:pt x="62619" y="209661"/>
                    </a:cubicBezTo>
                    <a:cubicBezTo>
                      <a:pt x="63012" y="183329"/>
                      <a:pt x="66156" y="160141"/>
                      <a:pt x="32750" y="145207"/>
                    </a:cubicBezTo>
                    <a:cubicBezTo>
                      <a:pt x="1309" y="131058"/>
                      <a:pt x="-6945" y="87041"/>
                      <a:pt x="5632" y="53241"/>
                    </a:cubicBezTo>
                    <a:cubicBezTo>
                      <a:pt x="18601" y="18263"/>
                      <a:pt x="50435" y="-2174"/>
                      <a:pt x="88558" y="184"/>
                    </a:cubicBezTo>
                    <a:cubicBezTo>
                      <a:pt x="123536" y="2149"/>
                      <a:pt x="152620" y="26516"/>
                      <a:pt x="161659" y="61102"/>
                    </a:cubicBezTo>
                    <a:cubicBezTo>
                      <a:pt x="170698" y="95294"/>
                      <a:pt x="156943" y="136168"/>
                      <a:pt x="125501" y="150709"/>
                    </a:cubicBezTo>
                    <a:cubicBezTo>
                      <a:pt x="104279" y="160534"/>
                      <a:pt x="100348" y="173111"/>
                      <a:pt x="102314" y="192762"/>
                    </a:cubicBezTo>
                    <a:cubicBezTo>
                      <a:pt x="103493" y="201015"/>
                      <a:pt x="102707" y="209268"/>
                      <a:pt x="102707" y="221059"/>
                    </a:cubicBezTo>
                    <a:close/>
                    <a:moveTo>
                      <a:pt x="694195" y="241103"/>
                    </a:moveTo>
                    <a:cubicBezTo>
                      <a:pt x="693802" y="217129"/>
                      <a:pt x="675723" y="199836"/>
                      <a:pt x="651356" y="200229"/>
                    </a:cubicBezTo>
                    <a:cubicBezTo>
                      <a:pt x="626989" y="200622"/>
                      <a:pt x="609304" y="218701"/>
                      <a:pt x="609697" y="242675"/>
                    </a:cubicBezTo>
                    <a:cubicBezTo>
                      <a:pt x="610090" y="266649"/>
                      <a:pt x="628168" y="283941"/>
                      <a:pt x="652928" y="283548"/>
                    </a:cubicBezTo>
                    <a:cubicBezTo>
                      <a:pt x="677295" y="283155"/>
                      <a:pt x="694588" y="265470"/>
                      <a:pt x="694195" y="241103"/>
                    </a:cubicBezTo>
                    <a:close/>
                    <a:moveTo>
                      <a:pt x="124322" y="80359"/>
                    </a:moveTo>
                    <a:cubicBezTo>
                      <a:pt x="123929" y="56385"/>
                      <a:pt x="105458" y="38700"/>
                      <a:pt x="81484" y="39093"/>
                    </a:cubicBezTo>
                    <a:cubicBezTo>
                      <a:pt x="57510" y="39486"/>
                      <a:pt x="40217" y="57564"/>
                      <a:pt x="40610" y="82324"/>
                    </a:cubicBezTo>
                    <a:cubicBezTo>
                      <a:pt x="41003" y="106298"/>
                      <a:pt x="59868" y="124377"/>
                      <a:pt x="83449" y="123984"/>
                    </a:cubicBezTo>
                    <a:cubicBezTo>
                      <a:pt x="107030" y="123591"/>
                      <a:pt x="124715" y="104726"/>
                      <a:pt x="124322" y="8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39">
                <a:extLst>
                  <a:ext uri="{FF2B5EF4-FFF2-40B4-BE49-F238E27FC236}">
                    <a16:creationId xmlns:a16="http://schemas.microsoft.com/office/drawing/2014/main" id="{BBDA1B43-DDD7-32E1-0B99-C831C8C1BA95}"/>
                  </a:ext>
                </a:extLst>
              </p:cNvPr>
              <p:cNvSpPr/>
              <p:nvPr/>
            </p:nvSpPr>
            <p:spPr>
              <a:xfrm>
                <a:off x="7048357" y="4009827"/>
                <a:ext cx="639210" cy="543589"/>
              </a:xfrm>
              <a:custGeom>
                <a:avLst/>
                <a:gdLst>
                  <a:gd name="connsiteX0" fmla="*/ 535758 w 639210"/>
                  <a:gd name="connsiteY0" fmla="*/ 380095 h 543589"/>
                  <a:gd name="connsiteX1" fmla="*/ 535365 w 639210"/>
                  <a:gd name="connsiteY1" fmla="*/ 274767 h 543589"/>
                  <a:gd name="connsiteX2" fmla="*/ 526326 w 639210"/>
                  <a:gd name="connsiteY2" fmla="*/ 259439 h 543589"/>
                  <a:gd name="connsiteX3" fmla="*/ 290909 w 639210"/>
                  <a:gd name="connsiteY3" fmla="*/ 106949 h 543589"/>
                  <a:gd name="connsiteX4" fmla="*/ 284228 w 639210"/>
                  <a:gd name="connsiteY4" fmla="*/ 103412 h 543589"/>
                  <a:gd name="connsiteX5" fmla="*/ 166323 w 639210"/>
                  <a:gd name="connsiteY5" fmla="*/ 103019 h 543589"/>
                  <a:gd name="connsiteX6" fmla="*/ 155712 w 639210"/>
                  <a:gd name="connsiteY6" fmla="*/ 117167 h 543589"/>
                  <a:gd name="connsiteX7" fmla="*/ 62174 w 639210"/>
                  <a:gd name="connsiteY7" fmla="*/ 161578 h 543589"/>
                  <a:gd name="connsiteX8" fmla="*/ 78 w 639210"/>
                  <a:gd name="connsiteY8" fmla="*/ 87298 h 543589"/>
                  <a:gd name="connsiteX9" fmla="*/ 59423 w 639210"/>
                  <a:gd name="connsiteY9" fmla="*/ 3193 h 543589"/>
                  <a:gd name="connsiteX10" fmla="*/ 155712 w 639210"/>
                  <a:gd name="connsiteY10" fmla="*/ 47604 h 543589"/>
                  <a:gd name="connsiteX11" fmla="*/ 180472 w 639210"/>
                  <a:gd name="connsiteY11" fmla="*/ 62931 h 543589"/>
                  <a:gd name="connsiteX12" fmla="*/ 295625 w 639210"/>
                  <a:gd name="connsiteY12" fmla="*/ 66468 h 543589"/>
                  <a:gd name="connsiteX13" fmla="*/ 392307 w 639210"/>
                  <a:gd name="connsiteY13" fmla="*/ 125421 h 543589"/>
                  <a:gd name="connsiteX14" fmla="*/ 555802 w 639210"/>
                  <a:gd name="connsiteY14" fmla="*/ 230356 h 543589"/>
                  <a:gd name="connsiteX15" fmla="*/ 576238 w 639210"/>
                  <a:gd name="connsiteY15" fmla="*/ 266906 h 543589"/>
                  <a:gd name="connsiteX16" fmla="*/ 575845 w 639210"/>
                  <a:gd name="connsiteY16" fmla="*/ 380095 h 543589"/>
                  <a:gd name="connsiteX17" fmla="*/ 636763 w 639210"/>
                  <a:gd name="connsiteY17" fmla="*/ 480314 h 543589"/>
                  <a:gd name="connsiteX18" fmla="*/ 557373 w 639210"/>
                  <a:gd name="connsiteY18" fmla="*/ 543589 h 543589"/>
                  <a:gd name="connsiteX19" fmla="*/ 477199 w 639210"/>
                  <a:gd name="connsiteY19" fmla="*/ 483458 h 543589"/>
                  <a:gd name="connsiteX20" fmla="*/ 535758 w 639210"/>
                  <a:gd name="connsiteY20" fmla="*/ 380095 h 543589"/>
                  <a:gd name="connsiteX21" fmla="*/ 81825 w 639210"/>
                  <a:gd name="connsiteY21" fmla="*/ 124242 h 543589"/>
                  <a:gd name="connsiteX22" fmla="*/ 123484 w 639210"/>
                  <a:gd name="connsiteY22" fmla="*/ 81796 h 543589"/>
                  <a:gd name="connsiteX23" fmla="*/ 81432 w 639210"/>
                  <a:gd name="connsiteY23" fmla="*/ 40136 h 543589"/>
                  <a:gd name="connsiteX24" fmla="*/ 39772 w 639210"/>
                  <a:gd name="connsiteY24" fmla="*/ 82582 h 543589"/>
                  <a:gd name="connsiteX25" fmla="*/ 81825 w 639210"/>
                  <a:gd name="connsiteY25" fmla="*/ 124242 h 543589"/>
                  <a:gd name="connsiteX26" fmla="*/ 514142 w 639210"/>
                  <a:gd name="connsiteY26" fmla="*/ 459091 h 543589"/>
                  <a:gd name="connsiteX27" fmla="*/ 553837 w 639210"/>
                  <a:gd name="connsiteY27" fmla="*/ 503895 h 543589"/>
                  <a:gd name="connsiteX28" fmla="*/ 598247 w 639210"/>
                  <a:gd name="connsiteY28" fmla="*/ 464200 h 543589"/>
                  <a:gd name="connsiteX29" fmla="*/ 558553 w 639210"/>
                  <a:gd name="connsiteY29" fmla="*/ 419789 h 543589"/>
                  <a:gd name="connsiteX30" fmla="*/ 514142 w 639210"/>
                  <a:gd name="connsiteY30" fmla="*/ 459091 h 54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9210" h="543589">
                    <a:moveTo>
                      <a:pt x="535758" y="380095"/>
                    </a:moveTo>
                    <a:cubicBezTo>
                      <a:pt x="535758" y="345509"/>
                      <a:pt x="536151" y="310138"/>
                      <a:pt x="535365" y="274767"/>
                    </a:cubicBezTo>
                    <a:cubicBezTo>
                      <a:pt x="535365" y="269658"/>
                      <a:pt x="531042" y="262583"/>
                      <a:pt x="526326" y="259439"/>
                    </a:cubicBezTo>
                    <a:cubicBezTo>
                      <a:pt x="448115" y="208347"/>
                      <a:pt x="369512" y="157648"/>
                      <a:pt x="290909" y="106949"/>
                    </a:cubicBezTo>
                    <a:cubicBezTo>
                      <a:pt x="288551" y="105377"/>
                      <a:pt x="286586" y="103412"/>
                      <a:pt x="284228" y="103412"/>
                    </a:cubicBezTo>
                    <a:cubicBezTo>
                      <a:pt x="244926" y="103019"/>
                      <a:pt x="205625" y="102233"/>
                      <a:pt x="166323" y="103019"/>
                    </a:cubicBezTo>
                    <a:cubicBezTo>
                      <a:pt x="162786" y="103019"/>
                      <a:pt x="158463" y="112058"/>
                      <a:pt x="155712" y="117167"/>
                    </a:cubicBezTo>
                    <a:cubicBezTo>
                      <a:pt x="138419" y="152539"/>
                      <a:pt x="101868" y="170224"/>
                      <a:pt x="62174" y="161578"/>
                    </a:cubicBezTo>
                    <a:cubicBezTo>
                      <a:pt x="27589" y="154111"/>
                      <a:pt x="1650" y="122670"/>
                      <a:pt x="78" y="87298"/>
                    </a:cubicBezTo>
                    <a:cubicBezTo>
                      <a:pt x="-1495" y="46032"/>
                      <a:pt x="20907" y="13804"/>
                      <a:pt x="59423" y="3193"/>
                    </a:cubicBezTo>
                    <a:cubicBezTo>
                      <a:pt x="98331" y="-7812"/>
                      <a:pt x="139991" y="10267"/>
                      <a:pt x="155712" y="47604"/>
                    </a:cubicBezTo>
                    <a:cubicBezTo>
                      <a:pt x="161214" y="60573"/>
                      <a:pt x="167895" y="62931"/>
                      <a:pt x="180472" y="62931"/>
                    </a:cubicBezTo>
                    <a:cubicBezTo>
                      <a:pt x="218987" y="62538"/>
                      <a:pt x="259861" y="55857"/>
                      <a:pt x="295625" y="66468"/>
                    </a:cubicBezTo>
                    <a:cubicBezTo>
                      <a:pt x="330604" y="76687"/>
                      <a:pt x="360080" y="104984"/>
                      <a:pt x="392307" y="125421"/>
                    </a:cubicBezTo>
                    <a:cubicBezTo>
                      <a:pt x="446936" y="160399"/>
                      <a:pt x="500780" y="196164"/>
                      <a:pt x="555802" y="230356"/>
                    </a:cubicBezTo>
                    <a:cubicBezTo>
                      <a:pt x="569950" y="239395"/>
                      <a:pt x="576631" y="249221"/>
                      <a:pt x="576238" y="266906"/>
                    </a:cubicBezTo>
                    <a:cubicBezTo>
                      <a:pt x="575059" y="304636"/>
                      <a:pt x="575845" y="342758"/>
                      <a:pt x="575845" y="380095"/>
                    </a:cubicBezTo>
                    <a:cubicBezTo>
                      <a:pt x="626937" y="405641"/>
                      <a:pt x="646588" y="438261"/>
                      <a:pt x="636763" y="480314"/>
                    </a:cubicBezTo>
                    <a:cubicBezTo>
                      <a:pt x="628116" y="518043"/>
                      <a:pt x="595889" y="543589"/>
                      <a:pt x="557373" y="543589"/>
                    </a:cubicBezTo>
                    <a:cubicBezTo>
                      <a:pt x="519251" y="543589"/>
                      <a:pt x="486238" y="518829"/>
                      <a:pt x="477199" y="483458"/>
                    </a:cubicBezTo>
                    <a:cubicBezTo>
                      <a:pt x="465801" y="439440"/>
                      <a:pt x="484273" y="406820"/>
                      <a:pt x="535758" y="380095"/>
                    </a:cubicBezTo>
                    <a:close/>
                    <a:moveTo>
                      <a:pt x="81825" y="124242"/>
                    </a:moveTo>
                    <a:cubicBezTo>
                      <a:pt x="106192" y="124242"/>
                      <a:pt x="123484" y="106556"/>
                      <a:pt x="123484" y="81796"/>
                    </a:cubicBezTo>
                    <a:cubicBezTo>
                      <a:pt x="123484" y="57429"/>
                      <a:pt x="105799" y="39743"/>
                      <a:pt x="81432" y="40136"/>
                    </a:cubicBezTo>
                    <a:cubicBezTo>
                      <a:pt x="57458" y="40136"/>
                      <a:pt x="39772" y="58215"/>
                      <a:pt x="39772" y="82582"/>
                    </a:cubicBezTo>
                    <a:cubicBezTo>
                      <a:pt x="39379" y="106556"/>
                      <a:pt x="57065" y="124242"/>
                      <a:pt x="81825" y="124242"/>
                    </a:cubicBezTo>
                    <a:close/>
                    <a:moveTo>
                      <a:pt x="514142" y="459091"/>
                    </a:moveTo>
                    <a:cubicBezTo>
                      <a:pt x="512963" y="483458"/>
                      <a:pt x="529862" y="502323"/>
                      <a:pt x="553837" y="503895"/>
                    </a:cubicBezTo>
                    <a:cubicBezTo>
                      <a:pt x="577810" y="505074"/>
                      <a:pt x="597068" y="487781"/>
                      <a:pt x="598247" y="464200"/>
                    </a:cubicBezTo>
                    <a:cubicBezTo>
                      <a:pt x="599426" y="439833"/>
                      <a:pt x="582919" y="420969"/>
                      <a:pt x="558553" y="419789"/>
                    </a:cubicBezTo>
                    <a:cubicBezTo>
                      <a:pt x="534186" y="418217"/>
                      <a:pt x="515321" y="435117"/>
                      <a:pt x="514142" y="459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40">
                <a:extLst>
                  <a:ext uri="{FF2B5EF4-FFF2-40B4-BE49-F238E27FC236}">
                    <a16:creationId xmlns:a16="http://schemas.microsoft.com/office/drawing/2014/main" id="{D3E2E3AF-E0B4-CF70-1D10-BDF0C24C2096}"/>
                  </a:ext>
                </a:extLst>
              </p:cNvPr>
              <p:cNvSpPr/>
              <p:nvPr/>
            </p:nvSpPr>
            <p:spPr>
              <a:xfrm>
                <a:off x="4206712" y="2586692"/>
                <a:ext cx="791364" cy="166574"/>
              </a:xfrm>
              <a:custGeom>
                <a:avLst/>
                <a:gdLst>
                  <a:gd name="connsiteX0" fmla="*/ 162535 w 791364"/>
                  <a:gd name="connsiteY0" fmla="*/ 63350 h 166574"/>
                  <a:gd name="connsiteX1" fmla="*/ 465550 w 791364"/>
                  <a:gd name="connsiteY1" fmla="*/ 63350 h 166574"/>
                  <a:gd name="connsiteX2" fmla="*/ 614896 w 791364"/>
                  <a:gd name="connsiteY2" fmla="*/ 62564 h 166574"/>
                  <a:gd name="connsiteX3" fmla="*/ 634940 w 791364"/>
                  <a:gd name="connsiteY3" fmla="*/ 49595 h 166574"/>
                  <a:gd name="connsiteX4" fmla="*/ 730050 w 791364"/>
                  <a:gd name="connsiteY4" fmla="*/ 2433 h 166574"/>
                  <a:gd name="connsiteX5" fmla="*/ 791360 w 791364"/>
                  <a:gd name="connsiteY5" fmla="*/ 81429 h 166574"/>
                  <a:gd name="connsiteX6" fmla="*/ 729657 w 791364"/>
                  <a:gd name="connsiteY6" fmla="*/ 161997 h 166574"/>
                  <a:gd name="connsiteX7" fmla="*/ 635726 w 791364"/>
                  <a:gd name="connsiteY7" fmla="*/ 116014 h 166574"/>
                  <a:gd name="connsiteX8" fmla="*/ 615682 w 791364"/>
                  <a:gd name="connsiteY8" fmla="*/ 102652 h 166574"/>
                  <a:gd name="connsiteX9" fmla="*/ 175505 w 791364"/>
                  <a:gd name="connsiteY9" fmla="*/ 104224 h 166574"/>
                  <a:gd name="connsiteX10" fmla="*/ 155854 w 791364"/>
                  <a:gd name="connsiteY10" fmla="*/ 118372 h 166574"/>
                  <a:gd name="connsiteX11" fmla="*/ 61924 w 791364"/>
                  <a:gd name="connsiteY11" fmla="*/ 163962 h 166574"/>
                  <a:gd name="connsiteX12" fmla="*/ 220 w 791364"/>
                  <a:gd name="connsiteY12" fmla="*/ 75927 h 166574"/>
                  <a:gd name="connsiteX13" fmla="*/ 72928 w 791364"/>
                  <a:gd name="connsiteY13" fmla="*/ 2826 h 166574"/>
                  <a:gd name="connsiteX14" fmla="*/ 154282 w 791364"/>
                  <a:gd name="connsiteY14" fmla="*/ 46844 h 166574"/>
                  <a:gd name="connsiteX15" fmla="*/ 162535 w 791364"/>
                  <a:gd name="connsiteY15" fmla="*/ 63350 h 166574"/>
                  <a:gd name="connsiteX16" fmla="*/ 709220 w 791364"/>
                  <a:gd name="connsiteY16" fmla="*/ 39769 h 166574"/>
                  <a:gd name="connsiteX17" fmla="*/ 668346 w 791364"/>
                  <a:gd name="connsiteY17" fmla="*/ 82215 h 166574"/>
                  <a:gd name="connsiteX18" fmla="*/ 710792 w 791364"/>
                  <a:gd name="connsiteY18" fmla="*/ 123482 h 166574"/>
                  <a:gd name="connsiteX19" fmla="*/ 751666 w 791364"/>
                  <a:gd name="connsiteY19" fmla="*/ 81036 h 166574"/>
                  <a:gd name="connsiteX20" fmla="*/ 709220 w 791364"/>
                  <a:gd name="connsiteY20" fmla="*/ 39769 h 166574"/>
                  <a:gd name="connsiteX21" fmla="*/ 123234 w 791364"/>
                  <a:gd name="connsiteY21" fmla="*/ 83394 h 166574"/>
                  <a:gd name="connsiteX22" fmla="*/ 80788 w 791364"/>
                  <a:gd name="connsiteY22" fmla="*/ 41341 h 166574"/>
                  <a:gd name="connsiteX23" fmla="*/ 39522 w 791364"/>
                  <a:gd name="connsiteY23" fmla="*/ 84573 h 166574"/>
                  <a:gd name="connsiteX24" fmla="*/ 81967 w 791364"/>
                  <a:gd name="connsiteY24" fmla="*/ 126626 h 166574"/>
                  <a:gd name="connsiteX25" fmla="*/ 123234 w 791364"/>
                  <a:gd name="connsiteY25" fmla="*/ 83394 h 1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364" h="166574">
                    <a:moveTo>
                      <a:pt x="162535" y="63350"/>
                    </a:moveTo>
                    <a:cubicBezTo>
                      <a:pt x="263933" y="63350"/>
                      <a:pt x="364545" y="63350"/>
                      <a:pt x="465550" y="63350"/>
                    </a:cubicBezTo>
                    <a:cubicBezTo>
                      <a:pt x="515463" y="63350"/>
                      <a:pt x="564983" y="62564"/>
                      <a:pt x="614896" y="62564"/>
                    </a:cubicBezTo>
                    <a:cubicBezTo>
                      <a:pt x="625115" y="62564"/>
                      <a:pt x="630617" y="60206"/>
                      <a:pt x="634940" y="49595"/>
                    </a:cubicBezTo>
                    <a:cubicBezTo>
                      <a:pt x="651054" y="11472"/>
                      <a:pt x="689962" y="-7000"/>
                      <a:pt x="730050" y="2433"/>
                    </a:cubicBezTo>
                    <a:cubicBezTo>
                      <a:pt x="765814" y="10686"/>
                      <a:pt x="790967" y="42913"/>
                      <a:pt x="791360" y="81429"/>
                    </a:cubicBezTo>
                    <a:cubicBezTo>
                      <a:pt x="791753" y="120730"/>
                      <a:pt x="766600" y="153351"/>
                      <a:pt x="729657" y="161997"/>
                    </a:cubicBezTo>
                    <a:cubicBezTo>
                      <a:pt x="690748" y="171429"/>
                      <a:pt x="652233" y="152958"/>
                      <a:pt x="635726" y="116014"/>
                    </a:cubicBezTo>
                    <a:cubicBezTo>
                      <a:pt x="631403" y="105796"/>
                      <a:pt x="626294" y="102652"/>
                      <a:pt x="615682" y="102652"/>
                    </a:cubicBezTo>
                    <a:cubicBezTo>
                      <a:pt x="469088" y="103438"/>
                      <a:pt x="322493" y="104224"/>
                      <a:pt x="175505" y="104224"/>
                    </a:cubicBezTo>
                    <a:cubicBezTo>
                      <a:pt x="164108" y="104224"/>
                      <a:pt x="160177" y="108940"/>
                      <a:pt x="155854" y="118372"/>
                    </a:cubicBezTo>
                    <a:cubicBezTo>
                      <a:pt x="139348" y="155316"/>
                      <a:pt x="100439" y="173788"/>
                      <a:pt x="61924" y="163962"/>
                    </a:cubicBezTo>
                    <a:cubicBezTo>
                      <a:pt x="20657" y="153351"/>
                      <a:pt x="-2531" y="119944"/>
                      <a:pt x="220" y="75927"/>
                    </a:cubicBezTo>
                    <a:cubicBezTo>
                      <a:pt x="2578" y="38197"/>
                      <a:pt x="32840" y="7542"/>
                      <a:pt x="72928" y="2826"/>
                    </a:cubicBezTo>
                    <a:cubicBezTo>
                      <a:pt x="105155" y="-1104"/>
                      <a:pt x="138955" y="16974"/>
                      <a:pt x="154282" y="46844"/>
                    </a:cubicBezTo>
                    <a:cubicBezTo>
                      <a:pt x="157426" y="51953"/>
                      <a:pt x="159784" y="57848"/>
                      <a:pt x="162535" y="63350"/>
                    </a:cubicBezTo>
                    <a:close/>
                    <a:moveTo>
                      <a:pt x="709220" y="39769"/>
                    </a:moveTo>
                    <a:cubicBezTo>
                      <a:pt x="684460" y="40162"/>
                      <a:pt x="667953" y="57455"/>
                      <a:pt x="668346" y="82215"/>
                    </a:cubicBezTo>
                    <a:cubicBezTo>
                      <a:pt x="668740" y="106975"/>
                      <a:pt x="686032" y="123482"/>
                      <a:pt x="710792" y="123482"/>
                    </a:cubicBezTo>
                    <a:cubicBezTo>
                      <a:pt x="735159" y="123089"/>
                      <a:pt x="752059" y="105796"/>
                      <a:pt x="751666" y="81036"/>
                    </a:cubicBezTo>
                    <a:cubicBezTo>
                      <a:pt x="751666" y="56276"/>
                      <a:pt x="734373" y="39769"/>
                      <a:pt x="709220" y="39769"/>
                    </a:cubicBezTo>
                    <a:close/>
                    <a:moveTo>
                      <a:pt x="123234" y="83394"/>
                    </a:moveTo>
                    <a:cubicBezTo>
                      <a:pt x="123234" y="59420"/>
                      <a:pt x="104762" y="40948"/>
                      <a:pt x="80788" y="41341"/>
                    </a:cubicBezTo>
                    <a:cubicBezTo>
                      <a:pt x="57207" y="41734"/>
                      <a:pt x="39129" y="60206"/>
                      <a:pt x="39522" y="84573"/>
                    </a:cubicBezTo>
                    <a:cubicBezTo>
                      <a:pt x="39915" y="108547"/>
                      <a:pt x="58386" y="127019"/>
                      <a:pt x="81967" y="126626"/>
                    </a:cubicBezTo>
                    <a:cubicBezTo>
                      <a:pt x="105941" y="126233"/>
                      <a:pt x="123627" y="107761"/>
                      <a:pt x="123234" y="83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41">
                <a:extLst>
                  <a:ext uri="{FF2B5EF4-FFF2-40B4-BE49-F238E27FC236}">
                    <a16:creationId xmlns:a16="http://schemas.microsoft.com/office/drawing/2014/main" id="{EB1C1EB5-BBFC-0CCD-A21C-A990EE42D1DC}"/>
                  </a:ext>
                </a:extLst>
              </p:cNvPr>
              <p:cNvSpPr/>
              <p:nvPr/>
            </p:nvSpPr>
            <p:spPr>
              <a:xfrm>
                <a:off x="6986044" y="4455085"/>
                <a:ext cx="480645" cy="448857"/>
              </a:xfrm>
              <a:custGeom>
                <a:avLst/>
                <a:gdLst>
                  <a:gd name="connsiteX0" fmla="*/ 229029 w 480645"/>
                  <a:gd name="connsiteY0" fmla="*/ 385626 h 448857"/>
                  <a:gd name="connsiteX1" fmla="*/ 203483 w 480645"/>
                  <a:gd name="connsiteY1" fmla="*/ 385626 h 448857"/>
                  <a:gd name="connsiteX2" fmla="*/ 148068 w 480645"/>
                  <a:gd name="connsiteY2" fmla="*/ 413530 h 448857"/>
                  <a:gd name="connsiteX3" fmla="*/ 53351 w 480645"/>
                  <a:gd name="connsiteY3" fmla="*/ 443399 h 448857"/>
                  <a:gd name="connsiteX4" fmla="*/ 294 w 480645"/>
                  <a:gd name="connsiteY4" fmla="*/ 360080 h 448857"/>
                  <a:gd name="connsiteX5" fmla="*/ 63962 w 480645"/>
                  <a:gd name="connsiteY5" fmla="*/ 286979 h 448857"/>
                  <a:gd name="connsiteX6" fmla="*/ 155535 w 480645"/>
                  <a:gd name="connsiteY6" fmla="*/ 330604 h 448857"/>
                  <a:gd name="connsiteX7" fmla="*/ 181474 w 480645"/>
                  <a:gd name="connsiteY7" fmla="*/ 346717 h 448857"/>
                  <a:gd name="connsiteX8" fmla="*/ 282872 w 480645"/>
                  <a:gd name="connsiteY8" fmla="*/ 343573 h 448857"/>
                  <a:gd name="connsiteX9" fmla="*/ 365798 w 480645"/>
                  <a:gd name="connsiteY9" fmla="*/ 288944 h 448857"/>
                  <a:gd name="connsiteX10" fmla="*/ 379554 w 480645"/>
                  <a:gd name="connsiteY10" fmla="*/ 261433 h 448857"/>
                  <a:gd name="connsiteX11" fmla="*/ 379554 w 480645"/>
                  <a:gd name="connsiteY11" fmla="*/ 182830 h 448857"/>
                  <a:gd name="connsiteX12" fmla="*/ 362261 w 480645"/>
                  <a:gd name="connsiteY12" fmla="*/ 154926 h 448857"/>
                  <a:gd name="connsiteX13" fmla="*/ 318636 w 480645"/>
                  <a:gd name="connsiteY13" fmla="*/ 63353 h 448857"/>
                  <a:gd name="connsiteX14" fmla="*/ 394488 w 480645"/>
                  <a:gd name="connsiteY14" fmla="*/ 78 h 448857"/>
                  <a:gd name="connsiteX15" fmla="*/ 476628 w 480645"/>
                  <a:gd name="connsiteY15" fmla="*/ 57065 h 448857"/>
                  <a:gd name="connsiteX16" fmla="*/ 433790 w 480645"/>
                  <a:gd name="connsiteY16" fmla="*/ 155712 h 448857"/>
                  <a:gd name="connsiteX17" fmla="*/ 418855 w 480645"/>
                  <a:gd name="connsiteY17" fmla="*/ 178900 h 448857"/>
                  <a:gd name="connsiteX18" fmla="*/ 419641 w 480645"/>
                  <a:gd name="connsiteY18" fmla="*/ 269293 h 448857"/>
                  <a:gd name="connsiteX19" fmla="*/ 394095 w 480645"/>
                  <a:gd name="connsiteY19" fmla="*/ 317634 h 448857"/>
                  <a:gd name="connsiteX20" fmla="*/ 323352 w 480645"/>
                  <a:gd name="connsiteY20" fmla="*/ 367154 h 448857"/>
                  <a:gd name="connsiteX21" fmla="*/ 262042 w 480645"/>
                  <a:gd name="connsiteY21" fmla="*/ 386412 h 448857"/>
                  <a:gd name="connsiteX22" fmla="*/ 229029 w 480645"/>
                  <a:gd name="connsiteY22" fmla="*/ 385626 h 448857"/>
                  <a:gd name="connsiteX23" fmla="*/ 82041 w 480645"/>
                  <a:gd name="connsiteY23" fmla="*/ 408421 h 448857"/>
                  <a:gd name="connsiteX24" fmla="*/ 125273 w 480645"/>
                  <a:gd name="connsiteY24" fmla="*/ 367154 h 448857"/>
                  <a:gd name="connsiteX25" fmla="*/ 83220 w 480645"/>
                  <a:gd name="connsiteY25" fmla="*/ 324709 h 448857"/>
                  <a:gd name="connsiteX26" fmla="*/ 39988 w 480645"/>
                  <a:gd name="connsiteY26" fmla="*/ 365975 h 448857"/>
                  <a:gd name="connsiteX27" fmla="*/ 82041 w 480645"/>
                  <a:gd name="connsiteY27" fmla="*/ 408421 h 448857"/>
                  <a:gd name="connsiteX28" fmla="*/ 440471 w 480645"/>
                  <a:gd name="connsiteY28" fmla="*/ 81039 h 448857"/>
                  <a:gd name="connsiteX29" fmla="*/ 398025 w 480645"/>
                  <a:gd name="connsiteY29" fmla="*/ 39379 h 448857"/>
                  <a:gd name="connsiteX30" fmla="*/ 356759 w 480645"/>
                  <a:gd name="connsiteY30" fmla="*/ 82611 h 448857"/>
                  <a:gd name="connsiteX31" fmla="*/ 399204 w 480645"/>
                  <a:gd name="connsiteY31" fmla="*/ 124664 h 448857"/>
                  <a:gd name="connsiteX32" fmla="*/ 440471 w 480645"/>
                  <a:gd name="connsiteY32" fmla="*/ 81039 h 4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45" h="448857">
                    <a:moveTo>
                      <a:pt x="229029" y="385626"/>
                    </a:moveTo>
                    <a:cubicBezTo>
                      <a:pt x="220382" y="385626"/>
                      <a:pt x="211736" y="386412"/>
                      <a:pt x="203483" y="385626"/>
                    </a:cubicBezTo>
                    <a:cubicBezTo>
                      <a:pt x="179116" y="382875"/>
                      <a:pt x="161430" y="386412"/>
                      <a:pt x="148068" y="413530"/>
                    </a:cubicBezTo>
                    <a:cubicBezTo>
                      <a:pt x="131954" y="446150"/>
                      <a:pt x="89115" y="456369"/>
                      <a:pt x="53351" y="443399"/>
                    </a:cubicBezTo>
                    <a:cubicBezTo>
                      <a:pt x="19551" y="431216"/>
                      <a:pt x="-2850" y="395844"/>
                      <a:pt x="294" y="360080"/>
                    </a:cubicBezTo>
                    <a:cubicBezTo>
                      <a:pt x="3438" y="323923"/>
                      <a:pt x="30163" y="293267"/>
                      <a:pt x="63962" y="286979"/>
                    </a:cubicBezTo>
                    <a:cubicBezTo>
                      <a:pt x="103264" y="279512"/>
                      <a:pt x="140993" y="296019"/>
                      <a:pt x="155535" y="330604"/>
                    </a:cubicBezTo>
                    <a:cubicBezTo>
                      <a:pt x="161430" y="344359"/>
                      <a:pt x="168504" y="347111"/>
                      <a:pt x="181474" y="346717"/>
                    </a:cubicBezTo>
                    <a:cubicBezTo>
                      <a:pt x="215273" y="345931"/>
                      <a:pt x="251824" y="353399"/>
                      <a:pt x="282872" y="343573"/>
                    </a:cubicBezTo>
                    <a:cubicBezTo>
                      <a:pt x="313134" y="334141"/>
                      <a:pt x="337894" y="307023"/>
                      <a:pt x="365798" y="288944"/>
                    </a:cubicBezTo>
                    <a:cubicBezTo>
                      <a:pt x="376803" y="281870"/>
                      <a:pt x="379947" y="273617"/>
                      <a:pt x="379554" y="261433"/>
                    </a:cubicBezTo>
                    <a:cubicBezTo>
                      <a:pt x="378768" y="235101"/>
                      <a:pt x="378375" y="209162"/>
                      <a:pt x="379554" y="182830"/>
                    </a:cubicBezTo>
                    <a:cubicBezTo>
                      <a:pt x="380340" y="168681"/>
                      <a:pt x="376410" y="161214"/>
                      <a:pt x="362261" y="154926"/>
                    </a:cubicBezTo>
                    <a:cubicBezTo>
                      <a:pt x="327283" y="139598"/>
                      <a:pt x="310383" y="101476"/>
                      <a:pt x="318636" y="63353"/>
                    </a:cubicBezTo>
                    <a:cubicBezTo>
                      <a:pt x="326104" y="28375"/>
                      <a:pt x="357938" y="2043"/>
                      <a:pt x="394488" y="78"/>
                    </a:cubicBezTo>
                    <a:cubicBezTo>
                      <a:pt x="432611" y="-1494"/>
                      <a:pt x="465231" y="20908"/>
                      <a:pt x="476628" y="57065"/>
                    </a:cubicBezTo>
                    <a:cubicBezTo>
                      <a:pt x="489205" y="96366"/>
                      <a:pt x="471519" y="138419"/>
                      <a:pt x="433790" y="155712"/>
                    </a:cubicBezTo>
                    <a:cubicBezTo>
                      <a:pt x="422392" y="160821"/>
                      <a:pt x="418462" y="166716"/>
                      <a:pt x="418855" y="178900"/>
                    </a:cubicBezTo>
                    <a:cubicBezTo>
                      <a:pt x="419641" y="209162"/>
                      <a:pt x="417676" y="239031"/>
                      <a:pt x="419641" y="269293"/>
                    </a:cubicBezTo>
                    <a:cubicBezTo>
                      <a:pt x="421213" y="291695"/>
                      <a:pt x="412960" y="305844"/>
                      <a:pt x="394095" y="317634"/>
                    </a:cubicBezTo>
                    <a:cubicBezTo>
                      <a:pt x="369728" y="332569"/>
                      <a:pt x="345754" y="349076"/>
                      <a:pt x="323352" y="367154"/>
                    </a:cubicBezTo>
                    <a:cubicBezTo>
                      <a:pt x="304881" y="382089"/>
                      <a:pt x="285623" y="388770"/>
                      <a:pt x="262042" y="386412"/>
                    </a:cubicBezTo>
                    <a:cubicBezTo>
                      <a:pt x="251038" y="384840"/>
                      <a:pt x="240033" y="385626"/>
                      <a:pt x="229029" y="385626"/>
                    </a:cubicBezTo>
                    <a:close/>
                    <a:moveTo>
                      <a:pt x="82041" y="408421"/>
                    </a:moveTo>
                    <a:cubicBezTo>
                      <a:pt x="106015" y="408814"/>
                      <a:pt x="124487" y="390735"/>
                      <a:pt x="125273" y="367154"/>
                    </a:cubicBezTo>
                    <a:cubicBezTo>
                      <a:pt x="126059" y="343573"/>
                      <a:pt x="107587" y="325102"/>
                      <a:pt x="83220" y="324709"/>
                    </a:cubicBezTo>
                    <a:cubicBezTo>
                      <a:pt x="58853" y="324315"/>
                      <a:pt x="40381" y="342001"/>
                      <a:pt x="39988" y="365975"/>
                    </a:cubicBezTo>
                    <a:cubicBezTo>
                      <a:pt x="39595" y="389163"/>
                      <a:pt x="58067" y="408028"/>
                      <a:pt x="82041" y="408421"/>
                    </a:cubicBezTo>
                    <a:close/>
                    <a:moveTo>
                      <a:pt x="440471" y="81039"/>
                    </a:moveTo>
                    <a:cubicBezTo>
                      <a:pt x="440471" y="57065"/>
                      <a:pt x="421999" y="38986"/>
                      <a:pt x="398025" y="39379"/>
                    </a:cubicBezTo>
                    <a:cubicBezTo>
                      <a:pt x="374052" y="39772"/>
                      <a:pt x="356759" y="58244"/>
                      <a:pt x="356759" y="82611"/>
                    </a:cubicBezTo>
                    <a:cubicBezTo>
                      <a:pt x="356759" y="106585"/>
                      <a:pt x="375231" y="124664"/>
                      <a:pt x="399204" y="124664"/>
                    </a:cubicBezTo>
                    <a:cubicBezTo>
                      <a:pt x="423178" y="123878"/>
                      <a:pt x="440864" y="105406"/>
                      <a:pt x="440471" y="810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42">
                <a:extLst>
                  <a:ext uri="{FF2B5EF4-FFF2-40B4-BE49-F238E27FC236}">
                    <a16:creationId xmlns:a16="http://schemas.microsoft.com/office/drawing/2014/main" id="{24D27F95-8669-6AD7-4EC3-387D366F1DC2}"/>
                  </a:ext>
                </a:extLst>
              </p:cNvPr>
              <p:cNvSpPr/>
              <p:nvPr/>
            </p:nvSpPr>
            <p:spPr>
              <a:xfrm>
                <a:off x="5212659" y="2586284"/>
                <a:ext cx="704067" cy="166507"/>
              </a:xfrm>
              <a:custGeom>
                <a:avLst/>
                <a:gdLst>
                  <a:gd name="connsiteX0" fmla="*/ 613104 w 704067"/>
                  <a:gd name="connsiteY0" fmla="*/ 163584 h 166507"/>
                  <a:gd name="connsiteX1" fmla="*/ 547078 w 704067"/>
                  <a:gd name="connsiteY1" fmla="*/ 115636 h 166507"/>
                  <a:gd name="connsiteX2" fmla="*/ 527034 w 704067"/>
                  <a:gd name="connsiteY2" fmla="*/ 102274 h 166507"/>
                  <a:gd name="connsiteX3" fmla="*/ 177250 w 704067"/>
                  <a:gd name="connsiteY3" fmla="*/ 103846 h 166507"/>
                  <a:gd name="connsiteX4" fmla="*/ 155634 w 704067"/>
                  <a:gd name="connsiteY4" fmla="*/ 117995 h 166507"/>
                  <a:gd name="connsiteX5" fmla="*/ 65634 w 704067"/>
                  <a:gd name="connsiteY5" fmla="*/ 164763 h 166507"/>
                  <a:gd name="connsiteX6" fmla="*/ 0 w 704067"/>
                  <a:gd name="connsiteY6" fmla="*/ 83409 h 166507"/>
                  <a:gd name="connsiteX7" fmla="*/ 65241 w 704067"/>
                  <a:gd name="connsiteY7" fmla="*/ 4020 h 166507"/>
                  <a:gd name="connsiteX8" fmla="*/ 155634 w 704067"/>
                  <a:gd name="connsiteY8" fmla="*/ 50003 h 166507"/>
                  <a:gd name="connsiteX9" fmla="*/ 178822 w 704067"/>
                  <a:gd name="connsiteY9" fmla="*/ 64937 h 166507"/>
                  <a:gd name="connsiteX10" fmla="*/ 520746 w 704067"/>
                  <a:gd name="connsiteY10" fmla="*/ 63365 h 166507"/>
                  <a:gd name="connsiteX11" fmla="*/ 548257 w 704067"/>
                  <a:gd name="connsiteY11" fmla="*/ 46073 h 166507"/>
                  <a:gd name="connsiteX12" fmla="*/ 645725 w 704067"/>
                  <a:gd name="connsiteY12" fmla="*/ 3627 h 166507"/>
                  <a:gd name="connsiteX13" fmla="*/ 703105 w 704067"/>
                  <a:gd name="connsiteY13" fmla="*/ 93234 h 166507"/>
                  <a:gd name="connsiteX14" fmla="*/ 613104 w 704067"/>
                  <a:gd name="connsiteY14" fmla="*/ 163584 h 166507"/>
                  <a:gd name="connsiteX15" fmla="*/ 621751 w 704067"/>
                  <a:gd name="connsiteY15" fmla="*/ 123890 h 166507"/>
                  <a:gd name="connsiteX16" fmla="*/ 664589 w 704067"/>
                  <a:gd name="connsiteY16" fmla="*/ 82230 h 166507"/>
                  <a:gd name="connsiteX17" fmla="*/ 621751 w 704067"/>
                  <a:gd name="connsiteY17" fmla="*/ 40570 h 166507"/>
                  <a:gd name="connsiteX18" fmla="*/ 579305 w 704067"/>
                  <a:gd name="connsiteY18" fmla="*/ 82230 h 166507"/>
                  <a:gd name="connsiteX19" fmla="*/ 621751 w 704067"/>
                  <a:gd name="connsiteY19" fmla="*/ 123890 h 166507"/>
                  <a:gd name="connsiteX20" fmla="*/ 39695 w 704067"/>
                  <a:gd name="connsiteY20" fmla="*/ 84588 h 166507"/>
                  <a:gd name="connsiteX21" fmla="*/ 81747 w 704067"/>
                  <a:gd name="connsiteY21" fmla="*/ 127034 h 166507"/>
                  <a:gd name="connsiteX22" fmla="*/ 123407 w 704067"/>
                  <a:gd name="connsiteY22" fmla="*/ 84195 h 166507"/>
                  <a:gd name="connsiteX23" fmla="*/ 81354 w 704067"/>
                  <a:gd name="connsiteY23" fmla="*/ 41750 h 166507"/>
                  <a:gd name="connsiteX24" fmla="*/ 39695 w 704067"/>
                  <a:gd name="connsiteY24" fmla="*/ 84588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04067" h="166507">
                    <a:moveTo>
                      <a:pt x="613104" y="163584"/>
                    </a:moveTo>
                    <a:cubicBezTo>
                      <a:pt x="586772" y="162798"/>
                      <a:pt x="561226" y="147471"/>
                      <a:pt x="547078" y="115636"/>
                    </a:cubicBezTo>
                    <a:cubicBezTo>
                      <a:pt x="542755" y="105418"/>
                      <a:pt x="537645" y="102274"/>
                      <a:pt x="527034" y="102274"/>
                    </a:cubicBezTo>
                    <a:cubicBezTo>
                      <a:pt x="410308" y="103060"/>
                      <a:pt x="293976" y="103453"/>
                      <a:pt x="177250" y="103846"/>
                    </a:cubicBezTo>
                    <a:cubicBezTo>
                      <a:pt x="165853" y="103846"/>
                      <a:pt x="160350" y="106990"/>
                      <a:pt x="155634" y="117995"/>
                    </a:cubicBezTo>
                    <a:cubicBezTo>
                      <a:pt x="140307" y="153366"/>
                      <a:pt x="101791" y="172624"/>
                      <a:pt x="65634" y="164763"/>
                    </a:cubicBezTo>
                    <a:cubicBezTo>
                      <a:pt x="25153" y="156117"/>
                      <a:pt x="0" y="124283"/>
                      <a:pt x="0" y="83409"/>
                    </a:cubicBezTo>
                    <a:cubicBezTo>
                      <a:pt x="393" y="43322"/>
                      <a:pt x="25546" y="12666"/>
                      <a:pt x="65241" y="4020"/>
                    </a:cubicBezTo>
                    <a:cubicBezTo>
                      <a:pt x="102184" y="-3840"/>
                      <a:pt x="140307" y="14631"/>
                      <a:pt x="155634" y="50003"/>
                    </a:cubicBezTo>
                    <a:cubicBezTo>
                      <a:pt x="160743" y="61793"/>
                      <a:pt x="166639" y="64937"/>
                      <a:pt x="178822" y="64937"/>
                    </a:cubicBezTo>
                    <a:cubicBezTo>
                      <a:pt x="292797" y="63758"/>
                      <a:pt x="406771" y="63365"/>
                      <a:pt x="520746" y="63365"/>
                    </a:cubicBezTo>
                    <a:cubicBezTo>
                      <a:pt x="534501" y="63365"/>
                      <a:pt x="542361" y="60221"/>
                      <a:pt x="548257" y="46073"/>
                    </a:cubicBezTo>
                    <a:cubicBezTo>
                      <a:pt x="563977" y="9522"/>
                      <a:pt x="606816" y="-8163"/>
                      <a:pt x="645725" y="3627"/>
                    </a:cubicBezTo>
                    <a:cubicBezTo>
                      <a:pt x="684240" y="15417"/>
                      <a:pt x="709393" y="54326"/>
                      <a:pt x="703105" y="93234"/>
                    </a:cubicBezTo>
                    <a:cubicBezTo>
                      <a:pt x="696424" y="135287"/>
                      <a:pt x="663803" y="163584"/>
                      <a:pt x="613104" y="163584"/>
                    </a:cubicBezTo>
                    <a:close/>
                    <a:moveTo>
                      <a:pt x="621751" y="123890"/>
                    </a:moveTo>
                    <a:cubicBezTo>
                      <a:pt x="645725" y="123890"/>
                      <a:pt x="664589" y="105811"/>
                      <a:pt x="664589" y="82230"/>
                    </a:cubicBezTo>
                    <a:cubicBezTo>
                      <a:pt x="664589" y="58649"/>
                      <a:pt x="646118" y="40570"/>
                      <a:pt x="621751" y="40570"/>
                    </a:cubicBezTo>
                    <a:cubicBezTo>
                      <a:pt x="597384" y="40570"/>
                      <a:pt x="578912" y="58649"/>
                      <a:pt x="579305" y="82230"/>
                    </a:cubicBezTo>
                    <a:cubicBezTo>
                      <a:pt x="578912" y="105811"/>
                      <a:pt x="597384" y="123890"/>
                      <a:pt x="621751" y="123890"/>
                    </a:cubicBezTo>
                    <a:close/>
                    <a:moveTo>
                      <a:pt x="39695" y="84588"/>
                    </a:moveTo>
                    <a:cubicBezTo>
                      <a:pt x="39695" y="108955"/>
                      <a:pt x="57773" y="127034"/>
                      <a:pt x="81747" y="127034"/>
                    </a:cubicBezTo>
                    <a:cubicBezTo>
                      <a:pt x="105328" y="127034"/>
                      <a:pt x="123407" y="108562"/>
                      <a:pt x="123407" y="84195"/>
                    </a:cubicBezTo>
                    <a:cubicBezTo>
                      <a:pt x="123407" y="60221"/>
                      <a:pt x="105328" y="41750"/>
                      <a:pt x="81354" y="41750"/>
                    </a:cubicBezTo>
                    <a:cubicBezTo>
                      <a:pt x="57773" y="41750"/>
                      <a:pt x="39695" y="60221"/>
                      <a:pt x="39695" y="845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43">
                <a:extLst>
                  <a:ext uri="{FF2B5EF4-FFF2-40B4-BE49-F238E27FC236}">
                    <a16:creationId xmlns:a16="http://schemas.microsoft.com/office/drawing/2014/main" id="{E16F49B9-F7A9-C193-0A55-0BA2FAD0CD72}"/>
                  </a:ext>
                </a:extLst>
              </p:cNvPr>
              <p:cNvSpPr/>
              <p:nvPr/>
            </p:nvSpPr>
            <p:spPr>
              <a:xfrm>
                <a:off x="7018003" y="4180306"/>
                <a:ext cx="374319" cy="467799"/>
              </a:xfrm>
              <a:custGeom>
                <a:avLst/>
                <a:gdLst>
                  <a:gd name="connsiteX0" fmla="*/ 101567 w 374319"/>
                  <a:gd name="connsiteY0" fmla="*/ 102716 h 467799"/>
                  <a:gd name="connsiteX1" fmla="*/ 102353 w 374319"/>
                  <a:gd name="connsiteY1" fmla="*/ 296080 h 467799"/>
                  <a:gd name="connsiteX2" fmla="*/ 116108 w 374319"/>
                  <a:gd name="connsiteY2" fmla="*/ 310621 h 467799"/>
                  <a:gd name="connsiteX3" fmla="*/ 164056 w 374319"/>
                  <a:gd name="connsiteY3" fmla="*/ 391582 h 467799"/>
                  <a:gd name="connsiteX4" fmla="*/ 107069 w 374319"/>
                  <a:gd name="connsiteY4" fmla="*/ 463897 h 467799"/>
                  <a:gd name="connsiteX5" fmla="*/ 18641 w 374319"/>
                  <a:gd name="connsiteY5" fmla="*/ 437565 h 467799"/>
                  <a:gd name="connsiteX6" fmla="*/ 45758 w 374319"/>
                  <a:gd name="connsiteY6" fmla="*/ 312979 h 467799"/>
                  <a:gd name="connsiteX7" fmla="*/ 62658 w 374319"/>
                  <a:gd name="connsiteY7" fmla="*/ 285075 h 467799"/>
                  <a:gd name="connsiteX8" fmla="*/ 61872 w 374319"/>
                  <a:gd name="connsiteY8" fmla="*/ 92498 h 467799"/>
                  <a:gd name="connsiteX9" fmla="*/ 91741 w 374319"/>
                  <a:gd name="connsiteY9" fmla="*/ 62235 h 467799"/>
                  <a:gd name="connsiteX10" fmla="*/ 195890 w 374319"/>
                  <a:gd name="connsiteY10" fmla="*/ 62235 h 467799"/>
                  <a:gd name="connsiteX11" fmla="*/ 217899 w 374319"/>
                  <a:gd name="connsiteY11" fmla="*/ 48873 h 467799"/>
                  <a:gd name="connsiteX12" fmla="*/ 313402 w 374319"/>
                  <a:gd name="connsiteY12" fmla="*/ 2497 h 467799"/>
                  <a:gd name="connsiteX13" fmla="*/ 374320 w 374319"/>
                  <a:gd name="connsiteY13" fmla="*/ 81886 h 467799"/>
                  <a:gd name="connsiteX14" fmla="*/ 309865 w 374319"/>
                  <a:gd name="connsiteY14" fmla="*/ 162454 h 467799"/>
                  <a:gd name="connsiteX15" fmla="*/ 217899 w 374319"/>
                  <a:gd name="connsiteY15" fmla="*/ 115292 h 467799"/>
                  <a:gd name="connsiteX16" fmla="*/ 197856 w 374319"/>
                  <a:gd name="connsiteY16" fmla="*/ 101537 h 467799"/>
                  <a:gd name="connsiteX17" fmla="*/ 101567 w 374319"/>
                  <a:gd name="connsiteY17" fmla="*/ 102716 h 467799"/>
                  <a:gd name="connsiteX18" fmla="*/ 82702 w 374319"/>
                  <a:gd name="connsiteY18" fmla="*/ 428133 h 467799"/>
                  <a:gd name="connsiteX19" fmla="*/ 124755 w 374319"/>
                  <a:gd name="connsiteY19" fmla="*/ 385687 h 467799"/>
                  <a:gd name="connsiteX20" fmla="*/ 81523 w 374319"/>
                  <a:gd name="connsiteY20" fmla="*/ 344420 h 467799"/>
                  <a:gd name="connsiteX21" fmla="*/ 39470 w 374319"/>
                  <a:gd name="connsiteY21" fmla="*/ 386866 h 467799"/>
                  <a:gd name="connsiteX22" fmla="*/ 82702 w 374319"/>
                  <a:gd name="connsiteY22" fmla="*/ 428133 h 467799"/>
                  <a:gd name="connsiteX23" fmla="*/ 334232 w 374319"/>
                  <a:gd name="connsiteY23" fmla="*/ 82672 h 467799"/>
                  <a:gd name="connsiteX24" fmla="*/ 292572 w 374319"/>
                  <a:gd name="connsiteY24" fmla="*/ 40227 h 467799"/>
                  <a:gd name="connsiteX25" fmla="*/ 250520 w 374319"/>
                  <a:gd name="connsiteY25" fmla="*/ 82279 h 467799"/>
                  <a:gd name="connsiteX26" fmla="*/ 292179 w 374319"/>
                  <a:gd name="connsiteY26" fmla="*/ 124725 h 467799"/>
                  <a:gd name="connsiteX27" fmla="*/ 334232 w 374319"/>
                  <a:gd name="connsiteY27" fmla="*/ 82672 h 46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319" h="467799">
                    <a:moveTo>
                      <a:pt x="101567" y="102716"/>
                    </a:moveTo>
                    <a:cubicBezTo>
                      <a:pt x="101567" y="169136"/>
                      <a:pt x="101174" y="232804"/>
                      <a:pt x="102353" y="296080"/>
                    </a:cubicBezTo>
                    <a:cubicBezTo>
                      <a:pt x="102353" y="301189"/>
                      <a:pt x="110213" y="307870"/>
                      <a:pt x="116108" y="310621"/>
                    </a:cubicBezTo>
                    <a:cubicBezTo>
                      <a:pt x="147550" y="325949"/>
                      <a:pt x="166807" y="356997"/>
                      <a:pt x="164056" y="391582"/>
                    </a:cubicBezTo>
                    <a:cubicBezTo>
                      <a:pt x="161698" y="425775"/>
                      <a:pt x="139689" y="453679"/>
                      <a:pt x="107069" y="463897"/>
                    </a:cubicBezTo>
                    <a:cubicBezTo>
                      <a:pt x="74842" y="474116"/>
                      <a:pt x="40256" y="463897"/>
                      <a:pt x="18641" y="437565"/>
                    </a:cubicBezTo>
                    <a:cubicBezTo>
                      <a:pt x="-14766" y="397085"/>
                      <a:pt x="-1796" y="334988"/>
                      <a:pt x="45758" y="312979"/>
                    </a:cubicBezTo>
                    <a:cubicBezTo>
                      <a:pt x="59907" y="306691"/>
                      <a:pt x="62658" y="299224"/>
                      <a:pt x="62658" y="285075"/>
                    </a:cubicBezTo>
                    <a:cubicBezTo>
                      <a:pt x="61872" y="221014"/>
                      <a:pt x="61872" y="156952"/>
                      <a:pt x="61872" y="92498"/>
                    </a:cubicBezTo>
                    <a:cubicBezTo>
                      <a:pt x="61872" y="68131"/>
                      <a:pt x="67374" y="62628"/>
                      <a:pt x="91741" y="62235"/>
                    </a:cubicBezTo>
                    <a:cubicBezTo>
                      <a:pt x="126327" y="62235"/>
                      <a:pt x="161305" y="61842"/>
                      <a:pt x="195890" y="62235"/>
                    </a:cubicBezTo>
                    <a:cubicBezTo>
                      <a:pt x="206502" y="62235"/>
                      <a:pt x="213183" y="60663"/>
                      <a:pt x="217899" y="48873"/>
                    </a:cubicBezTo>
                    <a:cubicBezTo>
                      <a:pt x="234406" y="10750"/>
                      <a:pt x="272136" y="-6935"/>
                      <a:pt x="313402" y="2497"/>
                    </a:cubicBezTo>
                    <a:cubicBezTo>
                      <a:pt x="349167" y="10750"/>
                      <a:pt x="374320" y="43371"/>
                      <a:pt x="374320" y="81886"/>
                    </a:cubicBezTo>
                    <a:cubicBezTo>
                      <a:pt x="374320" y="121974"/>
                      <a:pt x="348774" y="153415"/>
                      <a:pt x="309865" y="162454"/>
                    </a:cubicBezTo>
                    <a:cubicBezTo>
                      <a:pt x="272528" y="170707"/>
                      <a:pt x="234406" y="151843"/>
                      <a:pt x="217899" y="115292"/>
                    </a:cubicBezTo>
                    <a:cubicBezTo>
                      <a:pt x="213576" y="105467"/>
                      <a:pt x="208860" y="101537"/>
                      <a:pt x="197856" y="101537"/>
                    </a:cubicBezTo>
                    <a:cubicBezTo>
                      <a:pt x="166414" y="103109"/>
                      <a:pt x="134973" y="102716"/>
                      <a:pt x="101567" y="102716"/>
                    </a:cubicBezTo>
                    <a:close/>
                    <a:moveTo>
                      <a:pt x="82702" y="428133"/>
                    </a:moveTo>
                    <a:cubicBezTo>
                      <a:pt x="106676" y="428133"/>
                      <a:pt x="124755" y="409268"/>
                      <a:pt x="124755" y="385687"/>
                    </a:cubicBezTo>
                    <a:cubicBezTo>
                      <a:pt x="124755" y="362106"/>
                      <a:pt x="105890" y="344027"/>
                      <a:pt x="81523" y="344420"/>
                    </a:cubicBezTo>
                    <a:cubicBezTo>
                      <a:pt x="57549" y="344420"/>
                      <a:pt x="39077" y="363285"/>
                      <a:pt x="39470" y="386866"/>
                    </a:cubicBezTo>
                    <a:cubicBezTo>
                      <a:pt x="39863" y="410054"/>
                      <a:pt x="58728" y="428133"/>
                      <a:pt x="82702" y="428133"/>
                    </a:cubicBezTo>
                    <a:close/>
                    <a:moveTo>
                      <a:pt x="334232" y="82672"/>
                    </a:moveTo>
                    <a:cubicBezTo>
                      <a:pt x="334232" y="58305"/>
                      <a:pt x="316939" y="40619"/>
                      <a:pt x="292572" y="40227"/>
                    </a:cubicBezTo>
                    <a:cubicBezTo>
                      <a:pt x="268205" y="40227"/>
                      <a:pt x="250520" y="57912"/>
                      <a:pt x="250520" y="82279"/>
                    </a:cubicBezTo>
                    <a:cubicBezTo>
                      <a:pt x="250520" y="106253"/>
                      <a:pt x="268205" y="124725"/>
                      <a:pt x="292179" y="124725"/>
                    </a:cubicBezTo>
                    <a:cubicBezTo>
                      <a:pt x="316153" y="125118"/>
                      <a:pt x="333839" y="107432"/>
                      <a:pt x="334232" y="8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44">
                <a:extLst>
                  <a:ext uri="{FF2B5EF4-FFF2-40B4-BE49-F238E27FC236}">
                    <a16:creationId xmlns:a16="http://schemas.microsoft.com/office/drawing/2014/main" id="{15BC954D-2574-B15F-F4A4-F5E7A1A81FA8}"/>
                  </a:ext>
                </a:extLst>
              </p:cNvPr>
              <p:cNvSpPr/>
              <p:nvPr/>
            </p:nvSpPr>
            <p:spPr>
              <a:xfrm>
                <a:off x="7143246" y="3359459"/>
                <a:ext cx="374059" cy="467138"/>
              </a:xfrm>
              <a:custGeom>
                <a:avLst/>
                <a:gdLst>
                  <a:gd name="connsiteX0" fmla="*/ 102089 w 374059"/>
                  <a:gd name="connsiteY0" fmla="*/ 101375 h 467138"/>
                  <a:gd name="connsiteX1" fmla="*/ 102089 w 374059"/>
                  <a:gd name="connsiteY1" fmla="*/ 304564 h 467138"/>
                  <a:gd name="connsiteX2" fmla="*/ 162220 w 374059"/>
                  <a:gd name="connsiteY2" fmla="*/ 370983 h 467138"/>
                  <a:gd name="connsiteX3" fmla="*/ 105233 w 374059"/>
                  <a:gd name="connsiteY3" fmla="*/ 463735 h 467138"/>
                  <a:gd name="connsiteX4" fmla="*/ 6586 w 374059"/>
                  <a:gd name="connsiteY4" fmla="*/ 417359 h 467138"/>
                  <a:gd name="connsiteX5" fmla="*/ 43530 w 374059"/>
                  <a:gd name="connsiteY5" fmla="*/ 313603 h 467138"/>
                  <a:gd name="connsiteX6" fmla="*/ 62787 w 374059"/>
                  <a:gd name="connsiteY6" fmla="*/ 281376 h 467138"/>
                  <a:gd name="connsiteX7" fmla="*/ 61215 w 374059"/>
                  <a:gd name="connsiteY7" fmla="*/ 94693 h 467138"/>
                  <a:gd name="connsiteX8" fmla="*/ 92656 w 374059"/>
                  <a:gd name="connsiteY8" fmla="*/ 62466 h 467138"/>
                  <a:gd name="connsiteX9" fmla="*/ 196806 w 374059"/>
                  <a:gd name="connsiteY9" fmla="*/ 62466 h 467138"/>
                  <a:gd name="connsiteX10" fmla="*/ 217242 w 374059"/>
                  <a:gd name="connsiteY10" fmla="*/ 49496 h 467138"/>
                  <a:gd name="connsiteX11" fmla="*/ 308422 w 374059"/>
                  <a:gd name="connsiteY11" fmla="*/ 1942 h 467138"/>
                  <a:gd name="connsiteX12" fmla="*/ 374055 w 374059"/>
                  <a:gd name="connsiteY12" fmla="*/ 80938 h 467138"/>
                  <a:gd name="connsiteX13" fmla="*/ 308815 w 374059"/>
                  <a:gd name="connsiteY13" fmla="*/ 162685 h 467138"/>
                  <a:gd name="connsiteX14" fmla="*/ 216850 w 374059"/>
                  <a:gd name="connsiteY14" fmla="*/ 114737 h 467138"/>
                  <a:gd name="connsiteX15" fmla="*/ 203094 w 374059"/>
                  <a:gd name="connsiteY15" fmla="*/ 102554 h 467138"/>
                  <a:gd name="connsiteX16" fmla="*/ 102089 w 374059"/>
                  <a:gd name="connsiteY16" fmla="*/ 101375 h 467138"/>
                  <a:gd name="connsiteX17" fmla="*/ 82438 w 374059"/>
                  <a:gd name="connsiteY17" fmla="*/ 427184 h 467138"/>
                  <a:gd name="connsiteX18" fmla="*/ 124098 w 374059"/>
                  <a:gd name="connsiteY18" fmla="*/ 384346 h 467138"/>
                  <a:gd name="connsiteX19" fmla="*/ 80866 w 374059"/>
                  <a:gd name="connsiteY19" fmla="*/ 343079 h 467138"/>
                  <a:gd name="connsiteX20" fmla="*/ 39206 w 374059"/>
                  <a:gd name="connsiteY20" fmla="*/ 385525 h 467138"/>
                  <a:gd name="connsiteX21" fmla="*/ 82438 w 374059"/>
                  <a:gd name="connsiteY21" fmla="*/ 427184 h 467138"/>
                  <a:gd name="connsiteX22" fmla="*/ 250256 w 374059"/>
                  <a:gd name="connsiteY22" fmla="*/ 80938 h 467138"/>
                  <a:gd name="connsiteX23" fmla="*/ 291522 w 374059"/>
                  <a:gd name="connsiteY23" fmla="*/ 124170 h 467138"/>
                  <a:gd name="connsiteX24" fmla="*/ 334361 w 374059"/>
                  <a:gd name="connsiteY24" fmla="*/ 82510 h 467138"/>
                  <a:gd name="connsiteX25" fmla="*/ 293094 w 374059"/>
                  <a:gd name="connsiteY25" fmla="*/ 39278 h 467138"/>
                  <a:gd name="connsiteX26" fmla="*/ 250256 w 374059"/>
                  <a:gd name="connsiteY26" fmla="*/ 80938 h 46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4059" h="467138">
                    <a:moveTo>
                      <a:pt x="102089" y="101375"/>
                    </a:moveTo>
                    <a:cubicBezTo>
                      <a:pt x="102089" y="170545"/>
                      <a:pt x="102089" y="236965"/>
                      <a:pt x="102089" y="304564"/>
                    </a:cubicBezTo>
                    <a:cubicBezTo>
                      <a:pt x="134316" y="315961"/>
                      <a:pt x="155932" y="336005"/>
                      <a:pt x="162220" y="370983"/>
                    </a:cubicBezTo>
                    <a:cubicBezTo>
                      <a:pt x="169688" y="412643"/>
                      <a:pt x="145714" y="451551"/>
                      <a:pt x="105233" y="463735"/>
                    </a:cubicBezTo>
                    <a:cubicBezTo>
                      <a:pt x="64752" y="475525"/>
                      <a:pt x="22700" y="455875"/>
                      <a:pt x="6586" y="417359"/>
                    </a:cubicBezTo>
                    <a:cubicBezTo>
                      <a:pt x="-9921" y="377665"/>
                      <a:pt x="5407" y="331682"/>
                      <a:pt x="43530" y="313603"/>
                    </a:cubicBezTo>
                    <a:cubicBezTo>
                      <a:pt x="59250" y="306136"/>
                      <a:pt x="63180" y="297489"/>
                      <a:pt x="62787" y="281376"/>
                    </a:cubicBezTo>
                    <a:cubicBezTo>
                      <a:pt x="61608" y="219279"/>
                      <a:pt x="61608" y="157183"/>
                      <a:pt x="61215" y="94693"/>
                    </a:cubicBezTo>
                    <a:cubicBezTo>
                      <a:pt x="60822" y="67182"/>
                      <a:pt x="65539" y="62466"/>
                      <a:pt x="92656" y="62466"/>
                    </a:cubicBezTo>
                    <a:cubicBezTo>
                      <a:pt x="127242" y="62466"/>
                      <a:pt x="162220" y="62073"/>
                      <a:pt x="196806" y="62466"/>
                    </a:cubicBezTo>
                    <a:cubicBezTo>
                      <a:pt x="207024" y="62466"/>
                      <a:pt x="212526" y="60108"/>
                      <a:pt x="217242" y="49496"/>
                    </a:cubicBezTo>
                    <a:cubicBezTo>
                      <a:pt x="233356" y="12160"/>
                      <a:pt x="270300" y="-6312"/>
                      <a:pt x="308422" y="1942"/>
                    </a:cubicBezTo>
                    <a:cubicBezTo>
                      <a:pt x="348510" y="10588"/>
                      <a:pt x="373663" y="41243"/>
                      <a:pt x="374055" y="80938"/>
                    </a:cubicBezTo>
                    <a:cubicBezTo>
                      <a:pt x="374449" y="121811"/>
                      <a:pt x="348510" y="154039"/>
                      <a:pt x="308815" y="162685"/>
                    </a:cubicBezTo>
                    <a:cubicBezTo>
                      <a:pt x="271872" y="170545"/>
                      <a:pt x="234928" y="150895"/>
                      <a:pt x="216850" y="114737"/>
                    </a:cubicBezTo>
                    <a:cubicBezTo>
                      <a:pt x="214098" y="109628"/>
                      <a:pt x="207810" y="102554"/>
                      <a:pt x="203094" y="102554"/>
                    </a:cubicBezTo>
                    <a:cubicBezTo>
                      <a:pt x="169688" y="100982"/>
                      <a:pt x="137067" y="101375"/>
                      <a:pt x="102089" y="101375"/>
                    </a:cubicBezTo>
                    <a:close/>
                    <a:moveTo>
                      <a:pt x="82438" y="427184"/>
                    </a:moveTo>
                    <a:cubicBezTo>
                      <a:pt x="106412" y="427184"/>
                      <a:pt x="124491" y="408320"/>
                      <a:pt x="124098" y="384346"/>
                    </a:cubicBezTo>
                    <a:cubicBezTo>
                      <a:pt x="124098" y="360765"/>
                      <a:pt x="105233" y="342686"/>
                      <a:pt x="80866" y="343079"/>
                    </a:cubicBezTo>
                    <a:cubicBezTo>
                      <a:pt x="56499" y="343472"/>
                      <a:pt x="38814" y="361158"/>
                      <a:pt x="39206" y="385525"/>
                    </a:cubicBezTo>
                    <a:cubicBezTo>
                      <a:pt x="39599" y="409499"/>
                      <a:pt x="58071" y="427184"/>
                      <a:pt x="82438" y="427184"/>
                    </a:cubicBezTo>
                    <a:close/>
                    <a:moveTo>
                      <a:pt x="250256" y="80938"/>
                    </a:moveTo>
                    <a:cubicBezTo>
                      <a:pt x="249863" y="105305"/>
                      <a:pt x="267548" y="123776"/>
                      <a:pt x="291522" y="124170"/>
                    </a:cubicBezTo>
                    <a:cubicBezTo>
                      <a:pt x="315103" y="124562"/>
                      <a:pt x="333968" y="106484"/>
                      <a:pt x="334361" y="82510"/>
                    </a:cubicBezTo>
                    <a:cubicBezTo>
                      <a:pt x="334754" y="58536"/>
                      <a:pt x="317068" y="39671"/>
                      <a:pt x="293094" y="39278"/>
                    </a:cubicBezTo>
                    <a:cubicBezTo>
                      <a:pt x="269513" y="38492"/>
                      <a:pt x="250256" y="56964"/>
                      <a:pt x="250256" y="80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45">
                <a:extLst>
                  <a:ext uri="{FF2B5EF4-FFF2-40B4-BE49-F238E27FC236}">
                    <a16:creationId xmlns:a16="http://schemas.microsoft.com/office/drawing/2014/main" id="{8A214FBD-3C20-32AD-7477-E53B407D5AE6}"/>
                  </a:ext>
                </a:extLst>
              </p:cNvPr>
              <p:cNvSpPr/>
              <p:nvPr/>
            </p:nvSpPr>
            <p:spPr>
              <a:xfrm>
                <a:off x="5023168" y="2146256"/>
                <a:ext cx="544796" cy="414816"/>
              </a:xfrm>
              <a:custGeom>
                <a:avLst/>
                <a:gdLst>
                  <a:gd name="connsiteX0" fmla="*/ 163944 w 544796"/>
                  <a:gd name="connsiteY0" fmla="*/ 80116 h 414816"/>
                  <a:gd name="connsiteX1" fmla="*/ 161193 w 544796"/>
                  <a:gd name="connsiteY1" fmla="*/ 100946 h 414816"/>
                  <a:gd name="connsiteX2" fmla="*/ 172198 w 544796"/>
                  <a:gd name="connsiteY2" fmla="*/ 149680 h 414816"/>
                  <a:gd name="connsiteX3" fmla="*/ 298749 w 544796"/>
                  <a:gd name="connsiteY3" fmla="*/ 297060 h 414816"/>
                  <a:gd name="connsiteX4" fmla="*/ 333727 w 544796"/>
                  <a:gd name="connsiteY4" fmla="*/ 312781 h 414816"/>
                  <a:gd name="connsiteX5" fmla="*/ 353378 w 544796"/>
                  <a:gd name="connsiteY5" fmla="*/ 312781 h 414816"/>
                  <a:gd name="connsiteX6" fmla="*/ 393859 w 544796"/>
                  <a:gd name="connsiteY6" fmla="*/ 290379 h 414816"/>
                  <a:gd name="connsiteX7" fmla="*/ 488575 w 544796"/>
                  <a:gd name="connsiteY7" fmla="*/ 254222 h 414816"/>
                  <a:gd name="connsiteX8" fmla="*/ 544777 w 544796"/>
                  <a:gd name="connsiteY8" fmla="*/ 335183 h 414816"/>
                  <a:gd name="connsiteX9" fmla="*/ 481894 w 544796"/>
                  <a:gd name="connsiteY9" fmla="*/ 412607 h 414816"/>
                  <a:gd name="connsiteX10" fmla="*/ 391501 w 544796"/>
                  <a:gd name="connsiteY10" fmla="*/ 370554 h 414816"/>
                  <a:gd name="connsiteX11" fmla="*/ 362417 w 544796"/>
                  <a:gd name="connsiteY11" fmla="*/ 352869 h 414816"/>
                  <a:gd name="connsiteX12" fmla="*/ 250408 w 544796"/>
                  <a:gd name="connsiteY12" fmla="*/ 302170 h 414816"/>
                  <a:gd name="connsiteX13" fmla="*/ 136433 w 544796"/>
                  <a:gd name="connsiteY13" fmla="*/ 167365 h 414816"/>
                  <a:gd name="connsiteX14" fmla="*/ 104992 w 544796"/>
                  <a:gd name="connsiteY14" fmla="*/ 160291 h 414816"/>
                  <a:gd name="connsiteX15" fmla="*/ 3594 w 544796"/>
                  <a:gd name="connsiteY15" fmla="*/ 106448 h 414816"/>
                  <a:gd name="connsiteX16" fmla="*/ 58223 w 544796"/>
                  <a:gd name="connsiteY16" fmla="*/ 3478 h 414816"/>
                  <a:gd name="connsiteX17" fmla="*/ 160407 w 544796"/>
                  <a:gd name="connsiteY17" fmla="*/ 58893 h 414816"/>
                  <a:gd name="connsiteX18" fmla="*/ 163944 w 544796"/>
                  <a:gd name="connsiteY18" fmla="*/ 80116 h 414816"/>
                  <a:gd name="connsiteX19" fmla="*/ 123857 w 544796"/>
                  <a:gd name="connsiteY19" fmla="*/ 81295 h 414816"/>
                  <a:gd name="connsiteX20" fmla="*/ 81804 w 544796"/>
                  <a:gd name="connsiteY20" fmla="*/ 39635 h 414816"/>
                  <a:gd name="connsiteX21" fmla="*/ 39752 w 544796"/>
                  <a:gd name="connsiteY21" fmla="*/ 81295 h 414816"/>
                  <a:gd name="connsiteX22" fmla="*/ 81804 w 544796"/>
                  <a:gd name="connsiteY22" fmla="*/ 123348 h 414816"/>
                  <a:gd name="connsiteX23" fmla="*/ 123857 w 544796"/>
                  <a:gd name="connsiteY23" fmla="*/ 81295 h 414816"/>
                  <a:gd name="connsiteX24" fmla="*/ 505082 w 544796"/>
                  <a:gd name="connsiteY24" fmla="*/ 332432 h 414816"/>
                  <a:gd name="connsiteX25" fmla="*/ 463029 w 544796"/>
                  <a:gd name="connsiteY25" fmla="*/ 290772 h 414816"/>
                  <a:gd name="connsiteX26" fmla="*/ 421370 w 544796"/>
                  <a:gd name="connsiteY26" fmla="*/ 333218 h 414816"/>
                  <a:gd name="connsiteX27" fmla="*/ 463422 w 544796"/>
                  <a:gd name="connsiteY27" fmla="*/ 375271 h 414816"/>
                  <a:gd name="connsiteX28" fmla="*/ 505082 w 544796"/>
                  <a:gd name="connsiteY28" fmla="*/ 332432 h 4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4796" h="414816">
                    <a:moveTo>
                      <a:pt x="163944" y="80116"/>
                    </a:moveTo>
                    <a:cubicBezTo>
                      <a:pt x="163159" y="88369"/>
                      <a:pt x="164338" y="95836"/>
                      <a:pt x="161193" y="100946"/>
                    </a:cubicBezTo>
                    <a:cubicBezTo>
                      <a:pt x="148617" y="121382"/>
                      <a:pt x="158835" y="134745"/>
                      <a:pt x="172198" y="149680"/>
                    </a:cubicBezTo>
                    <a:cubicBezTo>
                      <a:pt x="215036" y="198021"/>
                      <a:pt x="257089" y="247540"/>
                      <a:pt x="298749" y="297060"/>
                    </a:cubicBezTo>
                    <a:cubicBezTo>
                      <a:pt x="308574" y="308458"/>
                      <a:pt x="318400" y="315139"/>
                      <a:pt x="333727" y="312781"/>
                    </a:cubicBezTo>
                    <a:cubicBezTo>
                      <a:pt x="340016" y="311995"/>
                      <a:pt x="346697" y="311995"/>
                      <a:pt x="353378" y="312781"/>
                    </a:cubicBezTo>
                    <a:cubicBezTo>
                      <a:pt x="372243" y="314746"/>
                      <a:pt x="384426" y="311209"/>
                      <a:pt x="393859" y="290379"/>
                    </a:cubicBezTo>
                    <a:cubicBezTo>
                      <a:pt x="409579" y="256580"/>
                      <a:pt x="451632" y="242824"/>
                      <a:pt x="488575" y="254222"/>
                    </a:cubicBezTo>
                    <a:cubicBezTo>
                      <a:pt x="523554" y="264833"/>
                      <a:pt x="545563" y="297060"/>
                      <a:pt x="544777" y="335183"/>
                    </a:cubicBezTo>
                    <a:cubicBezTo>
                      <a:pt x="543598" y="373699"/>
                      <a:pt x="519231" y="403568"/>
                      <a:pt x="481894" y="412607"/>
                    </a:cubicBezTo>
                    <a:cubicBezTo>
                      <a:pt x="446130" y="421253"/>
                      <a:pt x="406828" y="403961"/>
                      <a:pt x="391501" y="370554"/>
                    </a:cubicBezTo>
                    <a:cubicBezTo>
                      <a:pt x="384819" y="356406"/>
                      <a:pt x="377352" y="350118"/>
                      <a:pt x="362417" y="352869"/>
                    </a:cubicBezTo>
                    <a:cubicBezTo>
                      <a:pt x="313290" y="361908"/>
                      <a:pt x="279491" y="342257"/>
                      <a:pt x="250408" y="302170"/>
                    </a:cubicBezTo>
                    <a:cubicBezTo>
                      <a:pt x="215823" y="254615"/>
                      <a:pt x="173770" y="212562"/>
                      <a:pt x="136433" y="167365"/>
                    </a:cubicBezTo>
                    <a:cubicBezTo>
                      <a:pt x="126215" y="155182"/>
                      <a:pt x="117962" y="156361"/>
                      <a:pt x="104992" y="160291"/>
                    </a:cubicBezTo>
                    <a:cubicBezTo>
                      <a:pt x="61760" y="173654"/>
                      <a:pt x="16564" y="148894"/>
                      <a:pt x="3594" y="106448"/>
                    </a:cubicBezTo>
                    <a:cubicBezTo>
                      <a:pt x="-9768" y="62823"/>
                      <a:pt x="15385" y="15661"/>
                      <a:pt x="58223" y="3478"/>
                    </a:cubicBezTo>
                    <a:cubicBezTo>
                      <a:pt x="102634" y="-9492"/>
                      <a:pt x="147831" y="14875"/>
                      <a:pt x="160407" y="58893"/>
                    </a:cubicBezTo>
                    <a:cubicBezTo>
                      <a:pt x="162372" y="65967"/>
                      <a:pt x="162765" y="73828"/>
                      <a:pt x="163944" y="80116"/>
                    </a:cubicBezTo>
                    <a:close/>
                    <a:moveTo>
                      <a:pt x="123857" y="81295"/>
                    </a:moveTo>
                    <a:cubicBezTo>
                      <a:pt x="123857" y="56928"/>
                      <a:pt x="106957" y="39635"/>
                      <a:pt x="81804" y="39635"/>
                    </a:cubicBezTo>
                    <a:cubicBezTo>
                      <a:pt x="57044" y="39635"/>
                      <a:pt x="40145" y="56535"/>
                      <a:pt x="39752" y="81295"/>
                    </a:cubicBezTo>
                    <a:cubicBezTo>
                      <a:pt x="39752" y="105662"/>
                      <a:pt x="57044" y="122955"/>
                      <a:pt x="81804" y="123348"/>
                    </a:cubicBezTo>
                    <a:cubicBezTo>
                      <a:pt x="106171" y="123741"/>
                      <a:pt x="123857" y="106055"/>
                      <a:pt x="123857" y="81295"/>
                    </a:cubicBezTo>
                    <a:close/>
                    <a:moveTo>
                      <a:pt x="505082" y="332432"/>
                    </a:moveTo>
                    <a:cubicBezTo>
                      <a:pt x="505082" y="308065"/>
                      <a:pt x="487789" y="290772"/>
                      <a:pt x="463029" y="290772"/>
                    </a:cubicBezTo>
                    <a:cubicBezTo>
                      <a:pt x="438662" y="290772"/>
                      <a:pt x="421370" y="308458"/>
                      <a:pt x="421370" y="333218"/>
                    </a:cubicBezTo>
                    <a:cubicBezTo>
                      <a:pt x="421370" y="357585"/>
                      <a:pt x="439448" y="375271"/>
                      <a:pt x="463422" y="375271"/>
                    </a:cubicBezTo>
                    <a:cubicBezTo>
                      <a:pt x="487789" y="374877"/>
                      <a:pt x="505082" y="356799"/>
                      <a:pt x="505082" y="332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6">
                <a:extLst>
                  <a:ext uri="{FF2B5EF4-FFF2-40B4-BE49-F238E27FC236}">
                    <a16:creationId xmlns:a16="http://schemas.microsoft.com/office/drawing/2014/main" id="{0AA31EA0-3D6C-4CE8-669B-874CDFA0DA8A}"/>
                  </a:ext>
                </a:extLst>
              </p:cNvPr>
              <p:cNvSpPr/>
              <p:nvPr/>
            </p:nvSpPr>
            <p:spPr>
              <a:xfrm>
                <a:off x="6663238" y="2288058"/>
                <a:ext cx="567573" cy="171537"/>
              </a:xfrm>
              <a:custGeom>
                <a:avLst/>
                <a:gdLst>
                  <a:gd name="connsiteX0" fmla="*/ 164714 w 567573"/>
                  <a:gd name="connsiteY0" fmla="*/ 68009 h 171537"/>
                  <a:gd name="connsiteX1" fmla="*/ 394628 w 567573"/>
                  <a:gd name="connsiteY1" fmla="*/ 67616 h 171537"/>
                  <a:gd name="connsiteX2" fmla="*/ 410742 w 567573"/>
                  <a:gd name="connsiteY2" fmla="*/ 56218 h 171537"/>
                  <a:gd name="connsiteX3" fmla="*/ 507031 w 567573"/>
                  <a:gd name="connsiteY3" fmla="*/ 9843 h 171537"/>
                  <a:gd name="connsiteX4" fmla="*/ 567555 w 567573"/>
                  <a:gd name="connsiteY4" fmla="*/ 91197 h 171537"/>
                  <a:gd name="connsiteX5" fmla="*/ 503494 w 567573"/>
                  <a:gd name="connsiteY5" fmla="*/ 169800 h 171537"/>
                  <a:gd name="connsiteX6" fmla="*/ 410742 w 567573"/>
                  <a:gd name="connsiteY6" fmla="*/ 121066 h 171537"/>
                  <a:gd name="connsiteX7" fmla="*/ 391091 w 567573"/>
                  <a:gd name="connsiteY7" fmla="*/ 107310 h 171537"/>
                  <a:gd name="connsiteX8" fmla="*/ 179256 w 567573"/>
                  <a:gd name="connsiteY8" fmla="*/ 103380 h 171537"/>
                  <a:gd name="connsiteX9" fmla="*/ 155282 w 567573"/>
                  <a:gd name="connsiteY9" fmla="*/ 117136 h 171537"/>
                  <a:gd name="connsiteX10" fmla="*/ 60565 w 567573"/>
                  <a:gd name="connsiteY10" fmla="*/ 161547 h 171537"/>
                  <a:gd name="connsiteX11" fmla="*/ 41 w 567573"/>
                  <a:gd name="connsiteY11" fmla="*/ 77834 h 171537"/>
                  <a:gd name="connsiteX12" fmla="*/ 64889 w 567573"/>
                  <a:gd name="connsiteY12" fmla="*/ 1589 h 171537"/>
                  <a:gd name="connsiteX13" fmla="*/ 157640 w 567573"/>
                  <a:gd name="connsiteY13" fmla="*/ 50716 h 171537"/>
                  <a:gd name="connsiteX14" fmla="*/ 164714 w 567573"/>
                  <a:gd name="connsiteY14" fmla="*/ 68009 h 171537"/>
                  <a:gd name="connsiteX15" fmla="*/ 485415 w 567573"/>
                  <a:gd name="connsiteY15" fmla="*/ 47572 h 171537"/>
                  <a:gd name="connsiteX16" fmla="*/ 444149 w 567573"/>
                  <a:gd name="connsiteY16" fmla="*/ 90018 h 171537"/>
                  <a:gd name="connsiteX17" fmla="*/ 486594 w 567573"/>
                  <a:gd name="connsiteY17" fmla="*/ 131284 h 171537"/>
                  <a:gd name="connsiteX18" fmla="*/ 527468 w 567573"/>
                  <a:gd name="connsiteY18" fmla="*/ 88839 h 171537"/>
                  <a:gd name="connsiteX19" fmla="*/ 485415 w 567573"/>
                  <a:gd name="connsiteY19" fmla="*/ 47572 h 171537"/>
                  <a:gd name="connsiteX20" fmla="*/ 81002 w 567573"/>
                  <a:gd name="connsiteY20" fmla="*/ 123817 h 171537"/>
                  <a:gd name="connsiteX21" fmla="*/ 123448 w 567573"/>
                  <a:gd name="connsiteY21" fmla="*/ 82550 h 171537"/>
                  <a:gd name="connsiteX22" fmla="*/ 82181 w 567573"/>
                  <a:gd name="connsiteY22" fmla="*/ 40105 h 171537"/>
                  <a:gd name="connsiteX23" fmla="*/ 39735 w 567573"/>
                  <a:gd name="connsiteY23" fmla="*/ 81371 h 171537"/>
                  <a:gd name="connsiteX24" fmla="*/ 81002 w 567573"/>
                  <a:gd name="connsiteY24" fmla="*/ 123817 h 1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7573" h="171537">
                    <a:moveTo>
                      <a:pt x="164714" y="68009"/>
                    </a:moveTo>
                    <a:cubicBezTo>
                      <a:pt x="240173" y="68009"/>
                      <a:pt x="317598" y="68402"/>
                      <a:pt x="394628" y="67616"/>
                    </a:cubicBezTo>
                    <a:cubicBezTo>
                      <a:pt x="400131" y="67616"/>
                      <a:pt x="407991" y="61328"/>
                      <a:pt x="410742" y="56218"/>
                    </a:cubicBezTo>
                    <a:cubicBezTo>
                      <a:pt x="429607" y="18882"/>
                      <a:pt x="466550" y="410"/>
                      <a:pt x="507031" y="9843"/>
                    </a:cubicBezTo>
                    <a:cubicBezTo>
                      <a:pt x="543188" y="18096"/>
                      <a:pt x="568341" y="51895"/>
                      <a:pt x="567555" y="91197"/>
                    </a:cubicBezTo>
                    <a:cubicBezTo>
                      <a:pt x="566769" y="130105"/>
                      <a:pt x="540830" y="162333"/>
                      <a:pt x="503494" y="169800"/>
                    </a:cubicBezTo>
                    <a:cubicBezTo>
                      <a:pt x="464192" y="177660"/>
                      <a:pt x="426070" y="158402"/>
                      <a:pt x="410742" y="121066"/>
                    </a:cubicBezTo>
                    <a:cubicBezTo>
                      <a:pt x="406419" y="110848"/>
                      <a:pt x="401703" y="107703"/>
                      <a:pt x="391091" y="107310"/>
                    </a:cubicBezTo>
                    <a:cubicBezTo>
                      <a:pt x="320349" y="106524"/>
                      <a:pt x="249606" y="105345"/>
                      <a:pt x="179256" y="103380"/>
                    </a:cubicBezTo>
                    <a:cubicBezTo>
                      <a:pt x="167858" y="102987"/>
                      <a:pt x="161177" y="104559"/>
                      <a:pt x="155282" y="117136"/>
                    </a:cubicBezTo>
                    <a:cubicBezTo>
                      <a:pt x="139168" y="153686"/>
                      <a:pt x="99474" y="171372"/>
                      <a:pt x="60565" y="161547"/>
                    </a:cubicBezTo>
                    <a:cubicBezTo>
                      <a:pt x="23229" y="152114"/>
                      <a:pt x="-1138" y="118315"/>
                      <a:pt x="41" y="77834"/>
                    </a:cubicBezTo>
                    <a:cubicBezTo>
                      <a:pt x="1220" y="40891"/>
                      <a:pt x="28731" y="8271"/>
                      <a:pt x="64889" y="1589"/>
                    </a:cubicBezTo>
                    <a:cubicBezTo>
                      <a:pt x="105369" y="-5878"/>
                      <a:pt x="141527" y="13380"/>
                      <a:pt x="157640" y="50716"/>
                    </a:cubicBezTo>
                    <a:cubicBezTo>
                      <a:pt x="159212" y="55039"/>
                      <a:pt x="161177" y="58969"/>
                      <a:pt x="164714" y="68009"/>
                    </a:cubicBezTo>
                    <a:close/>
                    <a:moveTo>
                      <a:pt x="485415" y="47572"/>
                    </a:moveTo>
                    <a:cubicBezTo>
                      <a:pt x="460655" y="47965"/>
                      <a:pt x="443755" y="65258"/>
                      <a:pt x="444149" y="90018"/>
                    </a:cubicBezTo>
                    <a:cubicBezTo>
                      <a:pt x="444541" y="114385"/>
                      <a:pt x="462227" y="131284"/>
                      <a:pt x="486594" y="131284"/>
                    </a:cubicBezTo>
                    <a:cubicBezTo>
                      <a:pt x="511354" y="130891"/>
                      <a:pt x="527861" y="113599"/>
                      <a:pt x="527468" y="88839"/>
                    </a:cubicBezTo>
                    <a:cubicBezTo>
                      <a:pt x="527468" y="63686"/>
                      <a:pt x="510568" y="47179"/>
                      <a:pt x="485415" y="47572"/>
                    </a:cubicBezTo>
                    <a:close/>
                    <a:moveTo>
                      <a:pt x="81002" y="123817"/>
                    </a:moveTo>
                    <a:cubicBezTo>
                      <a:pt x="105762" y="124210"/>
                      <a:pt x="123055" y="107310"/>
                      <a:pt x="123448" y="82550"/>
                    </a:cubicBezTo>
                    <a:cubicBezTo>
                      <a:pt x="123841" y="57790"/>
                      <a:pt x="106548" y="40105"/>
                      <a:pt x="82181" y="40105"/>
                    </a:cubicBezTo>
                    <a:cubicBezTo>
                      <a:pt x="57814" y="40105"/>
                      <a:pt x="39735" y="57397"/>
                      <a:pt x="39735" y="81371"/>
                    </a:cubicBezTo>
                    <a:cubicBezTo>
                      <a:pt x="39343" y="105738"/>
                      <a:pt x="56635" y="123424"/>
                      <a:pt x="81002" y="1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47">
                <a:extLst>
                  <a:ext uri="{FF2B5EF4-FFF2-40B4-BE49-F238E27FC236}">
                    <a16:creationId xmlns:a16="http://schemas.microsoft.com/office/drawing/2014/main" id="{10353B27-35AB-75EA-BA7A-0ADA6AA29F47}"/>
                  </a:ext>
                </a:extLst>
              </p:cNvPr>
              <p:cNvSpPr/>
              <p:nvPr/>
            </p:nvSpPr>
            <p:spPr>
              <a:xfrm>
                <a:off x="5939949" y="2174820"/>
                <a:ext cx="482613" cy="164088"/>
              </a:xfrm>
              <a:custGeom>
                <a:avLst/>
                <a:gdLst>
                  <a:gd name="connsiteX0" fmla="*/ 162890 w 482613"/>
                  <a:gd name="connsiteY0" fmla="*/ 62949 h 164088"/>
                  <a:gd name="connsiteX1" fmla="*/ 307520 w 482613"/>
                  <a:gd name="connsiteY1" fmla="*/ 62556 h 164088"/>
                  <a:gd name="connsiteX2" fmla="*/ 323634 w 482613"/>
                  <a:gd name="connsiteY2" fmla="*/ 51551 h 164088"/>
                  <a:gd name="connsiteX3" fmla="*/ 419922 w 482613"/>
                  <a:gd name="connsiteY3" fmla="*/ 2817 h 164088"/>
                  <a:gd name="connsiteX4" fmla="*/ 482412 w 482613"/>
                  <a:gd name="connsiteY4" fmla="*/ 86530 h 164088"/>
                  <a:gd name="connsiteX5" fmla="*/ 407346 w 482613"/>
                  <a:gd name="connsiteY5" fmla="*/ 163561 h 164088"/>
                  <a:gd name="connsiteX6" fmla="*/ 320490 w 482613"/>
                  <a:gd name="connsiteY6" fmla="*/ 102250 h 164088"/>
                  <a:gd name="connsiteX7" fmla="*/ 170358 w 482613"/>
                  <a:gd name="connsiteY7" fmla="*/ 102643 h 164088"/>
                  <a:gd name="connsiteX8" fmla="*/ 156995 w 482613"/>
                  <a:gd name="connsiteY8" fmla="*/ 115613 h 164088"/>
                  <a:gd name="connsiteX9" fmla="*/ 47737 w 482613"/>
                  <a:gd name="connsiteY9" fmla="*/ 156487 h 164088"/>
                  <a:gd name="connsiteX10" fmla="*/ 7649 w 482613"/>
                  <a:gd name="connsiteY10" fmla="*/ 47228 h 164088"/>
                  <a:gd name="connsiteX11" fmla="*/ 78785 w 482613"/>
                  <a:gd name="connsiteY11" fmla="*/ 66 h 164088"/>
                  <a:gd name="connsiteX12" fmla="*/ 154244 w 482613"/>
                  <a:gd name="connsiteY12" fmla="*/ 43298 h 164088"/>
                  <a:gd name="connsiteX13" fmla="*/ 162890 w 482613"/>
                  <a:gd name="connsiteY13" fmla="*/ 62949 h 164088"/>
                  <a:gd name="connsiteX14" fmla="*/ 442717 w 482613"/>
                  <a:gd name="connsiteY14" fmla="*/ 82600 h 164088"/>
                  <a:gd name="connsiteX15" fmla="*/ 401058 w 482613"/>
                  <a:gd name="connsiteY15" fmla="*/ 39761 h 164088"/>
                  <a:gd name="connsiteX16" fmla="*/ 358612 w 482613"/>
                  <a:gd name="connsiteY16" fmla="*/ 81814 h 164088"/>
                  <a:gd name="connsiteX17" fmla="*/ 400272 w 482613"/>
                  <a:gd name="connsiteY17" fmla="*/ 124652 h 164088"/>
                  <a:gd name="connsiteX18" fmla="*/ 442717 w 482613"/>
                  <a:gd name="connsiteY18" fmla="*/ 82600 h 164088"/>
                  <a:gd name="connsiteX19" fmla="*/ 123982 w 482613"/>
                  <a:gd name="connsiteY19" fmla="*/ 82993 h 164088"/>
                  <a:gd name="connsiteX20" fmla="*/ 82715 w 482613"/>
                  <a:gd name="connsiteY20" fmla="*/ 39761 h 164088"/>
                  <a:gd name="connsiteX21" fmla="*/ 39876 w 482613"/>
                  <a:gd name="connsiteY21" fmla="*/ 81421 h 164088"/>
                  <a:gd name="connsiteX22" fmla="*/ 81143 w 482613"/>
                  <a:gd name="connsiteY22" fmla="*/ 124652 h 164088"/>
                  <a:gd name="connsiteX23" fmla="*/ 123982 w 482613"/>
                  <a:gd name="connsiteY23" fmla="*/ 82993 h 1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613" h="164088">
                    <a:moveTo>
                      <a:pt x="162890" y="62949"/>
                    </a:moveTo>
                    <a:cubicBezTo>
                      <a:pt x="212017" y="62949"/>
                      <a:pt x="259572" y="63342"/>
                      <a:pt x="307520" y="62556"/>
                    </a:cubicBezTo>
                    <a:cubicBezTo>
                      <a:pt x="313022" y="62556"/>
                      <a:pt x="321275" y="56661"/>
                      <a:pt x="323634" y="51551"/>
                    </a:cubicBezTo>
                    <a:cubicBezTo>
                      <a:pt x="342105" y="12250"/>
                      <a:pt x="379835" y="-7401"/>
                      <a:pt x="419922" y="2817"/>
                    </a:cubicBezTo>
                    <a:cubicBezTo>
                      <a:pt x="459617" y="13036"/>
                      <a:pt x="485163" y="47621"/>
                      <a:pt x="482412" y="86530"/>
                    </a:cubicBezTo>
                    <a:cubicBezTo>
                      <a:pt x="479268" y="128975"/>
                      <a:pt x="450185" y="158845"/>
                      <a:pt x="407346" y="163561"/>
                    </a:cubicBezTo>
                    <a:cubicBezTo>
                      <a:pt x="369616" y="167884"/>
                      <a:pt x="337389" y="145482"/>
                      <a:pt x="320490" y="102250"/>
                    </a:cubicBezTo>
                    <a:cubicBezTo>
                      <a:pt x="270969" y="102250"/>
                      <a:pt x="220663" y="101857"/>
                      <a:pt x="170358" y="102643"/>
                    </a:cubicBezTo>
                    <a:cubicBezTo>
                      <a:pt x="165641" y="102643"/>
                      <a:pt x="159746" y="110111"/>
                      <a:pt x="156995" y="115613"/>
                    </a:cubicBezTo>
                    <a:cubicBezTo>
                      <a:pt x="136951" y="157273"/>
                      <a:pt x="89003" y="174958"/>
                      <a:pt x="47737" y="156487"/>
                    </a:cubicBezTo>
                    <a:cubicBezTo>
                      <a:pt x="6863" y="138015"/>
                      <a:pt x="-11609" y="88888"/>
                      <a:pt x="7649" y="47228"/>
                    </a:cubicBezTo>
                    <a:cubicBezTo>
                      <a:pt x="21405" y="16966"/>
                      <a:pt x="46164" y="1245"/>
                      <a:pt x="78785" y="66"/>
                    </a:cubicBezTo>
                    <a:cubicBezTo>
                      <a:pt x="112191" y="-1113"/>
                      <a:pt x="138130" y="13429"/>
                      <a:pt x="154244" y="43298"/>
                    </a:cubicBezTo>
                    <a:cubicBezTo>
                      <a:pt x="157388" y="49586"/>
                      <a:pt x="159746" y="55875"/>
                      <a:pt x="162890" y="62949"/>
                    </a:cubicBezTo>
                    <a:close/>
                    <a:moveTo>
                      <a:pt x="442717" y="82600"/>
                    </a:moveTo>
                    <a:cubicBezTo>
                      <a:pt x="443110" y="58626"/>
                      <a:pt x="424639" y="40154"/>
                      <a:pt x="401058" y="39761"/>
                    </a:cubicBezTo>
                    <a:cubicBezTo>
                      <a:pt x="377477" y="39368"/>
                      <a:pt x="358612" y="58233"/>
                      <a:pt x="358612" y="81814"/>
                    </a:cubicBezTo>
                    <a:cubicBezTo>
                      <a:pt x="358612" y="105788"/>
                      <a:pt x="376691" y="124259"/>
                      <a:pt x="400272" y="124652"/>
                    </a:cubicBezTo>
                    <a:cubicBezTo>
                      <a:pt x="423853" y="125045"/>
                      <a:pt x="442324" y="106574"/>
                      <a:pt x="442717" y="82600"/>
                    </a:cubicBezTo>
                    <a:close/>
                    <a:moveTo>
                      <a:pt x="123982" y="82993"/>
                    </a:moveTo>
                    <a:cubicBezTo>
                      <a:pt x="124375" y="59019"/>
                      <a:pt x="106689" y="40547"/>
                      <a:pt x="82715" y="39761"/>
                    </a:cubicBezTo>
                    <a:cubicBezTo>
                      <a:pt x="59134" y="39368"/>
                      <a:pt x="40269" y="57447"/>
                      <a:pt x="39876" y="81421"/>
                    </a:cubicBezTo>
                    <a:cubicBezTo>
                      <a:pt x="39483" y="105395"/>
                      <a:pt x="57562" y="124259"/>
                      <a:pt x="81143" y="124652"/>
                    </a:cubicBezTo>
                    <a:cubicBezTo>
                      <a:pt x="104724" y="125045"/>
                      <a:pt x="123589" y="106967"/>
                      <a:pt x="123982" y="82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48">
                <a:extLst>
                  <a:ext uri="{FF2B5EF4-FFF2-40B4-BE49-F238E27FC236}">
                    <a16:creationId xmlns:a16="http://schemas.microsoft.com/office/drawing/2014/main" id="{5E396665-CA33-0DDD-16C7-F65862168DFB}"/>
                  </a:ext>
                </a:extLst>
              </p:cNvPr>
              <p:cNvSpPr/>
              <p:nvPr/>
            </p:nvSpPr>
            <p:spPr>
              <a:xfrm>
                <a:off x="4075204" y="2776944"/>
                <a:ext cx="164347" cy="444050"/>
              </a:xfrm>
              <a:custGeom>
                <a:avLst/>
                <a:gdLst>
                  <a:gd name="connsiteX0" fmla="*/ 164348 w 164347"/>
                  <a:gd name="connsiteY0" fmla="*/ 78252 h 444050"/>
                  <a:gd name="connsiteX1" fmla="*/ 116793 w 164347"/>
                  <a:gd name="connsiteY1" fmla="*/ 156069 h 444050"/>
                  <a:gd name="connsiteX2" fmla="*/ 102644 w 164347"/>
                  <a:gd name="connsiteY2" fmla="*/ 177685 h 444050"/>
                  <a:gd name="connsiteX3" fmla="*/ 101858 w 164347"/>
                  <a:gd name="connsiteY3" fmla="*/ 262184 h 444050"/>
                  <a:gd name="connsiteX4" fmla="*/ 117972 w 164347"/>
                  <a:gd name="connsiteY4" fmla="*/ 288516 h 444050"/>
                  <a:gd name="connsiteX5" fmla="*/ 162776 w 164347"/>
                  <a:gd name="connsiteY5" fmla="*/ 377730 h 444050"/>
                  <a:gd name="connsiteX6" fmla="*/ 89282 w 164347"/>
                  <a:gd name="connsiteY6" fmla="*/ 443757 h 444050"/>
                  <a:gd name="connsiteX7" fmla="*/ 5177 w 164347"/>
                  <a:gd name="connsiteY7" fmla="*/ 389521 h 444050"/>
                  <a:gd name="connsiteX8" fmla="*/ 48015 w 164347"/>
                  <a:gd name="connsiteY8" fmla="*/ 287730 h 444050"/>
                  <a:gd name="connsiteX9" fmla="*/ 62164 w 164347"/>
                  <a:gd name="connsiteY9" fmla="*/ 266114 h 444050"/>
                  <a:gd name="connsiteX10" fmla="*/ 62557 w 164347"/>
                  <a:gd name="connsiteY10" fmla="*/ 179650 h 444050"/>
                  <a:gd name="connsiteX11" fmla="*/ 46443 w 164347"/>
                  <a:gd name="connsiteY11" fmla="*/ 155283 h 444050"/>
                  <a:gd name="connsiteX12" fmla="*/ 2032 w 164347"/>
                  <a:gd name="connsiteY12" fmla="*/ 62139 h 444050"/>
                  <a:gd name="connsiteX13" fmla="*/ 78671 w 164347"/>
                  <a:gd name="connsiteY13" fmla="*/ 42 h 444050"/>
                  <a:gd name="connsiteX14" fmla="*/ 160811 w 164347"/>
                  <a:gd name="connsiteY14" fmla="*/ 59781 h 444050"/>
                  <a:gd name="connsiteX15" fmla="*/ 164348 w 164347"/>
                  <a:gd name="connsiteY15" fmla="*/ 78252 h 444050"/>
                  <a:gd name="connsiteX16" fmla="*/ 124653 w 164347"/>
                  <a:gd name="connsiteY16" fmla="*/ 80217 h 444050"/>
                  <a:gd name="connsiteX17" fmla="*/ 81815 w 164347"/>
                  <a:gd name="connsiteY17" fmla="*/ 39344 h 444050"/>
                  <a:gd name="connsiteX18" fmla="*/ 41334 w 164347"/>
                  <a:gd name="connsiteY18" fmla="*/ 82576 h 444050"/>
                  <a:gd name="connsiteX19" fmla="*/ 84173 w 164347"/>
                  <a:gd name="connsiteY19" fmla="*/ 123842 h 444050"/>
                  <a:gd name="connsiteX20" fmla="*/ 124653 w 164347"/>
                  <a:gd name="connsiteY20" fmla="*/ 80217 h 444050"/>
                  <a:gd name="connsiteX21" fmla="*/ 124653 w 164347"/>
                  <a:gd name="connsiteY21" fmla="*/ 361617 h 444050"/>
                  <a:gd name="connsiteX22" fmla="*/ 82601 w 164347"/>
                  <a:gd name="connsiteY22" fmla="*/ 319171 h 444050"/>
                  <a:gd name="connsiteX23" fmla="*/ 40941 w 164347"/>
                  <a:gd name="connsiteY23" fmla="*/ 361617 h 444050"/>
                  <a:gd name="connsiteX24" fmla="*/ 82994 w 164347"/>
                  <a:gd name="connsiteY24" fmla="*/ 404062 h 444050"/>
                  <a:gd name="connsiteX25" fmla="*/ 124653 w 164347"/>
                  <a:gd name="connsiteY25" fmla="*/ 361617 h 44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47" h="444050">
                    <a:moveTo>
                      <a:pt x="164348" y="78252"/>
                    </a:moveTo>
                    <a:cubicBezTo>
                      <a:pt x="163562" y="115589"/>
                      <a:pt x="148234" y="141528"/>
                      <a:pt x="116793" y="156069"/>
                    </a:cubicBezTo>
                    <a:cubicBezTo>
                      <a:pt x="105789" y="161179"/>
                      <a:pt x="102251" y="166681"/>
                      <a:pt x="102644" y="177685"/>
                    </a:cubicBezTo>
                    <a:cubicBezTo>
                      <a:pt x="103038" y="205982"/>
                      <a:pt x="103038" y="233887"/>
                      <a:pt x="101858" y="262184"/>
                    </a:cubicBezTo>
                    <a:cubicBezTo>
                      <a:pt x="101465" y="275546"/>
                      <a:pt x="104610" y="282620"/>
                      <a:pt x="117972" y="288516"/>
                    </a:cubicBezTo>
                    <a:cubicBezTo>
                      <a:pt x="152164" y="303057"/>
                      <a:pt x="169850" y="340001"/>
                      <a:pt x="162776" y="377730"/>
                    </a:cubicBezTo>
                    <a:cubicBezTo>
                      <a:pt x="156488" y="413102"/>
                      <a:pt x="125832" y="440613"/>
                      <a:pt x="89282" y="443757"/>
                    </a:cubicBezTo>
                    <a:cubicBezTo>
                      <a:pt x="52338" y="446901"/>
                      <a:pt x="17753" y="424499"/>
                      <a:pt x="5177" y="389521"/>
                    </a:cubicBezTo>
                    <a:cubicBezTo>
                      <a:pt x="-9365" y="349040"/>
                      <a:pt x="8714" y="305415"/>
                      <a:pt x="48015" y="287730"/>
                    </a:cubicBezTo>
                    <a:cubicBezTo>
                      <a:pt x="58627" y="283013"/>
                      <a:pt x="62557" y="277511"/>
                      <a:pt x="62164" y="266114"/>
                    </a:cubicBezTo>
                    <a:cubicBezTo>
                      <a:pt x="61378" y="237424"/>
                      <a:pt x="61378" y="208341"/>
                      <a:pt x="62557" y="179650"/>
                    </a:cubicBezTo>
                    <a:cubicBezTo>
                      <a:pt x="62950" y="166681"/>
                      <a:pt x="59020" y="160786"/>
                      <a:pt x="46443" y="155283"/>
                    </a:cubicBezTo>
                    <a:cubicBezTo>
                      <a:pt x="11072" y="139563"/>
                      <a:pt x="-6221" y="101047"/>
                      <a:pt x="2032" y="62139"/>
                    </a:cubicBezTo>
                    <a:cubicBezTo>
                      <a:pt x="9500" y="27553"/>
                      <a:pt x="42120" y="1221"/>
                      <a:pt x="78671" y="42"/>
                    </a:cubicBezTo>
                    <a:cubicBezTo>
                      <a:pt x="117972" y="-1137"/>
                      <a:pt x="150592" y="22444"/>
                      <a:pt x="160811" y="59781"/>
                    </a:cubicBezTo>
                    <a:cubicBezTo>
                      <a:pt x="163169" y="66462"/>
                      <a:pt x="163562" y="73536"/>
                      <a:pt x="164348" y="78252"/>
                    </a:cubicBezTo>
                    <a:close/>
                    <a:moveTo>
                      <a:pt x="124653" y="80217"/>
                    </a:moveTo>
                    <a:cubicBezTo>
                      <a:pt x="124260" y="56243"/>
                      <a:pt x="105789" y="38558"/>
                      <a:pt x="81815" y="39344"/>
                    </a:cubicBezTo>
                    <a:cubicBezTo>
                      <a:pt x="57841" y="39737"/>
                      <a:pt x="40941" y="57815"/>
                      <a:pt x="41334" y="82576"/>
                    </a:cubicBezTo>
                    <a:cubicBezTo>
                      <a:pt x="41727" y="106550"/>
                      <a:pt x="60592" y="124628"/>
                      <a:pt x="84173" y="123842"/>
                    </a:cubicBezTo>
                    <a:cubicBezTo>
                      <a:pt x="107361" y="123449"/>
                      <a:pt x="125046" y="104584"/>
                      <a:pt x="124653" y="80217"/>
                    </a:cubicBezTo>
                    <a:close/>
                    <a:moveTo>
                      <a:pt x="124653" y="361617"/>
                    </a:moveTo>
                    <a:cubicBezTo>
                      <a:pt x="124653" y="337250"/>
                      <a:pt x="106575" y="319171"/>
                      <a:pt x="82601" y="319171"/>
                    </a:cubicBezTo>
                    <a:cubicBezTo>
                      <a:pt x="58627" y="319171"/>
                      <a:pt x="40941" y="337250"/>
                      <a:pt x="40941" y="361617"/>
                    </a:cubicBezTo>
                    <a:cubicBezTo>
                      <a:pt x="40941" y="385591"/>
                      <a:pt x="59020" y="404062"/>
                      <a:pt x="82994" y="404062"/>
                    </a:cubicBezTo>
                    <a:cubicBezTo>
                      <a:pt x="106182" y="404455"/>
                      <a:pt x="124653" y="385591"/>
                      <a:pt x="124653" y="361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49">
                <a:extLst>
                  <a:ext uri="{FF2B5EF4-FFF2-40B4-BE49-F238E27FC236}">
                    <a16:creationId xmlns:a16="http://schemas.microsoft.com/office/drawing/2014/main" id="{12446490-14CD-9230-519F-CA759E1D36C1}"/>
                  </a:ext>
                </a:extLst>
              </p:cNvPr>
              <p:cNvSpPr/>
              <p:nvPr/>
            </p:nvSpPr>
            <p:spPr>
              <a:xfrm>
                <a:off x="6480306" y="3130339"/>
                <a:ext cx="164468" cy="444155"/>
              </a:xfrm>
              <a:custGeom>
                <a:avLst/>
                <a:gdLst>
                  <a:gd name="connsiteX0" fmla="*/ 61924 w 164468"/>
                  <a:gd name="connsiteY0" fmla="*/ 280974 h 444155"/>
                  <a:gd name="connsiteX1" fmla="*/ 61139 w 164468"/>
                  <a:gd name="connsiteY1" fmla="*/ 171716 h 444155"/>
                  <a:gd name="connsiteX2" fmla="*/ 45811 w 164468"/>
                  <a:gd name="connsiteY2" fmla="*/ 156388 h 444155"/>
                  <a:gd name="connsiteX3" fmla="*/ 614 w 164468"/>
                  <a:gd name="connsiteY3" fmla="*/ 73855 h 444155"/>
                  <a:gd name="connsiteX4" fmla="*/ 69392 w 164468"/>
                  <a:gd name="connsiteY4" fmla="*/ 1147 h 444155"/>
                  <a:gd name="connsiteX5" fmla="*/ 153890 w 164468"/>
                  <a:gd name="connsiteY5" fmla="*/ 42414 h 444155"/>
                  <a:gd name="connsiteX6" fmla="*/ 116161 w 164468"/>
                  <a:gd name="connsiteY6" fmla="*/ 156781 h 444155"/>
                  <a:gd name="connsiteX7" fmla="*/ 101226 w 164468"/>
                  <a:gd name="connsiteY7" fmla="*/ 179969 h 444155"/>
                  <a:gd name="connsiteX8" fmla="*/ 101619 w 164468"/>
                  <a:gd name="connsiteY8" fmla="*/ 279795 h 444155"/>
                  <a:gd name="connsiteX9" fmla="*/ 159785 w 164468"/>
                  <a:gd name="connsiteY9" fmla="*/ 388660 h 444155"/>
                  <a:gd name="connsiteX10" fmla="*/ 76466 w 164468"/>
                  <a:gd name="connsiteY10" fmla="*/ 444075 h 444155"/>
                  <a:gd name="connsiteX11" fmla="*/ 2579 w 164468"/>
                  <a:gd name="connsiteY11" fmla="*/ 381979 h 444155"/>
                  <a:gd name="connsiteX12" fmla="*/ 61924 w 164468"/>
                  <a:gd name="connsiteY12" fmla="*/ 280974 h 444155"/>
                  <a:gd name="connsiteX13" fmla="*/ 124414 w 164468"/>
                  <a:gd name="connsiteY13" fmla="*/ 81715 h 444155"/>
                  <a:gd name="connsiteX14" fmla="*/ 81968 w 164468"/>
                  <a:gd name="connsiteY14" fmla="*/ 39662 h 444155"/>
                  <a:gd name="connsiteX15" fmla="*/ 39916 w 164468"/>
                  <a:gd name="connsiteY15" fmla="*/ 82108 h 444155"/>
                  <a:gd name="connsiteX16" fmla="*/ 83540 w 164468"/>
                  <a:gd name="connsiteY16" fmla="*/ 124947 h 444155"/>
                  <a:gd name="connsiteX17" fmla="*/ 124414 w 164468"/>
                  <a:gd name="connsiteY17" fmla="*/ 81715 h 444155"/>
                  <a:gd name="connsiteX18" fmla="*/ 81968 w 164468"/>
                  <a:gd name="connsiteY18" fmla="*/ 404774 h 444155"/>
                  <a:gd name="connsiteX19" fmla="*/ 124414 w 164468"/>
                  <a:gd name="connsiteY19" fmla="*/ 362721 h 444155"/>
                  <a:gd name="connsiteX20" fmla="*/ 81968 w 164468"/>
                  <a:gd name="connsiteY20" fmla="*/ 321062 h 444155"/>
                  <a:gd name="connsiteX21" fmla="*/ 39523 w 164468"/>
                  <a:gd name="connsiteY21" fmla="*/ 363114 h 444155"/>
                  <a:gd name="connsiteX22" fmla="*/ 81968 w 164468"/>
                  <a:gd name="connsiteY22" fmla="*/ 404774 h 44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468" h="444155">
                    <a:moveTo>
                      <a:pt x="61924" y="280974"/>
                    </a:moveTo>
                    <a:cubicBezTo>
                      <a:pt x="61924" y="245210"/>
                      <a:pt x="62710" y="208266"/>
                      <a:pt x="61139" y="171716"/>
                    </a:cubicBezTo>
                    <a:cubicBezTo>
                      <a:pt x="60745" y="166213"/>
                      <a:pt x="52099" y="159532"/>
                      <a:pt x="45811" y="156388"/>
                    </a:cubicBezTo>
                    <a:cubicBezTo>
                      <a:pt x="15156" y="140667"/>
                      <a:pt x="-3709" y="107261"/>
                      <a:pt x="614" y="73855"/>
                    </a:cubicBezTo>
                    <a:cubicBezTo>
                      <a:pt x="5723" y="34553"/>
                      <a:pt x="31269" y="7828"/>
                      <a:pt x="69392" y="1147"/>
                    </a:cubicBezTo>
                    <a:cubicBezTo>
                      <a:pt x="102012" y="-4748"/>
                      <a:pt x="137777" y="12544"/>
                      <a:pt x="153890" y="42414"/>
                    </a:cubicBezTo>
                    <a:cubicBezTo>
                      <a:pt x="177078" y="84466"/>
                      <a:pt x="160178" y="137130"/>
                      <a:pt x="116161" y="156781"/>
                    </a:cubicBezTo>
                    <a:cubicBezTo>
                      <a:pt x="104370" y="161890"/>
                      <a:pt x="101226" y="167786"/>
                      <a:pt x="101226" y="179969"/>
                    </a:cubicBezTo>
                    <a:cubicBezTo>
                      <a:pt x="102012" y="213375"/>
                      <a:pt x="101619" y="246782"/>
                      <a:pt x="101619" y="279795"/>
                    </a:cubicBezTo>
                    <a:cubicBezTo>
                      <a:pt x="157820" y="315166"/>
                      <a:pt x="173541" y="344643"/>
                      <a:pt x="159785" y="388660"/>
                    </a:cubicBezTo>
                    <a:cubicBezTo>
                      <a:pt x="148781" y="424032"/>
                      <a:pt x="115768" y="445648"/>
                      <a:pt x="76466" y="444075"/>
                    </a:cubicBezTo>
                    <a:cubicBezTo>
                      <a:pt x="41095" y="442503"/>
                      <a:pt x="9653" y="416171"/>
                      <a:pt x="2579" y="381979"/>
                    </a:cubicBezTo>
                    <a:cubicBezTo>
                      <a:pt x="-6853" y="337175"/>
                      <a:pt x="10439" y="307306"/>
                      <a:pt x="61924" y="280974"/>
                    </a:cubicBezTo>
                    <a:close/>
                    <a:moveTo>
                      <a:pt x="124414" y="81715"/>
                    </a:moveTo>
                    <a:cubicBezTo>
                      <a:pt x="124021" y="58134"/>
                      <a:pt x="105549" y="39662"/>
                      <a:pt x="81968" y="39662"/>
                    </a:cubicBezTo>
                    <a:cubicBezTo>
                      <a:pt x="58780" y="39662"/>
                      <a:pt x="39916" y="58134"/>
                      <a:pt x="39916" y="82108"/>
                    </a:cubicBezTo>
                    <a:cubicBezTo>
                      <a:pt x="39523" y="106082"/>
                      <a:pt x="59566" y="125733"/>
                      <a:pt x="83540" y="124947"/>
                    </a:cubicBezTo>
                    <a:cubicBezTo>
                      <a:pt x="106335" y="124554"/>
                      <a:pt x="124807" y="105296"/>
                      <a:pt x="124414" y="81715"/>
                    </a:cubicBezTo>
                    <a:close/>
                    <a:moveTo>
                      <a:pt x="81968" y="404774"/>
                    </a:moveTo>
                    <a:cubicBezTo>
                      <a:pt x="105549" y="404774"/>
                      <a:pt x="124021" y="386302"/>
                      <a:pt x="124414" y="362721"/>
                    </a:cubicBezTo>
                    <a:cubicBezTo>
                      <a:pt x="124414" y="338747"/>
                      <a:pt x="106728" y="321062"/>
                      <a:pt x="81968" y="321062"/>
                    </a:cubicBezTo>
                    <a:cubicBezTo>
                      <a:pt x="57601" y="321062"/>
                      <a:pt x="39523" y="338747"/>
                      <a:pt x="39523" y="363114"/>
                    </a:cubicBezTo>
                    <a:cubicBezTo>
                      <a:pt x="39523" y="386695"/>
                      <a:pt x="57994" y="404774"/>
                      <a:pt x="81968" y="4047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50">
                <a:extLst>
                  <a:ext uri="{FF2B5EF4-FFF2-40B4-BE49-F238E27FC236}">
                    <a16:creationId xmlns:a16="http://schemas.microsoft.com/office/drawing/2014/main" id="{35BC1341-3784-5B2B-DCA7-904FD8A5EA7D}"/>
                  </a:ext>
                </a:extLst>
              </p:cNvPr>
              <p:cNvSpPr/>
              <p:nvPr/>
            </p:nvSpPr>
            <p:spPr>
              <a:xfrm>
                <a:off x="6459772" y="4135641"/>
                <a:ext cx="164895" cy="444430"/>
              </a:xfrm>
              <a:custGeom>
                <a:avLst/>
                <a:gdLst>
                  <a:gd name="connsiteX0" fmla="*/ 102109 w 164895"/>
                  <a:gd name="connsiteY0" fmla="*/ 163888 h 444430"/>
                  <a:gd name="connsiteX1" fmla="*/ 101716 w 164895"/>
                  <a:gd name="connsiteY1" fmla="*/ 262928 h 444430"/>
                  <a:gd name="connsiteX2" fmla="*/ 117829 w 164895"/>
                  <a:gd name="connsiteY2" fmla="*/ 288866 h 444430"/>
                  <a:gd name="connsiteX3" fmla="*/ 163812 w 164895"/>
                  <a:gd name="connsiteY3" fmla="*/ 372186 h 444430"/>
                  <a:gd name="connsiteX4" fmla="*/ 95428 w 164895"/>
                  <a:gd name="connsiteY4" fmla="*/ 443321 h 444430"/>
                  <a:gd name="connsiteX5" fmla="*/ 9750 w 164895"/>
                  <a:gd name="connsiteY5" fmla="*/ 400483 h 444430"/>
                  <a:gd name="connsiteX6" fmla="*/ 48266 w 164895"/>
                  <a:gd name="connsiteY6" fmla="*/ 288080 h 444430"/>
                  <a:gd name="connsiteX7" fmla="*/ 62807 w 164895"/>
                  <a:gd name="connsiteY7" fmla="*/ 264893 h 444430"/>
                  <a:gd name="connsiteX8" fmla="*/ 62414 w 164895"/>
                  <a:gd name="connsiteY8" fmla="*/ 163101 h 444430"/>
                  <a:gd name="connsiteX9" fmla="*/ 2676 w 164895"/>
                  <a:gd name="connsiteY9" fmla="*/ 63276 h 444430"/>
                  <a:gd name="connsiteX10" fmla="*/ 82065 w 164895"/>
                  <a:gd name="connsiteY10" fmla="*/ 0 h 444430"/>
                  <a:gd name="connsiteX11" fmla="*/ 162633 w 164895"/>
                  <a:gd name="connsiteY11" fmla="*/ 64455 h 444430"/>
                  <a:gd name="connsiteX12" fmla="*/ 102109 w 164895"/>
                  <a:gd name="connsiteY12" fmla="*/ 163888 h 444430"/>
                  <a:gd name="connsiteX13" fmla="*/ 82065 w 164895"/>
                  <a:gd name="connsiteY13" fmla="*/ 320308 h 444430"/>
                  <a:gd name="connsiteX14" fmla="*/ 39619 w 164895"/>
                  <a:gd name="connsiteY14" fmla="*/ 362360 h 444430"/>
                  <a:gd name="connsiteX15" fmla="*/ 83637 w 164895"/>
                  <a:gd name="connsiteY15" fmla="*/ 405199 h 444430"/>
                  <a:gd name="connsiteX16" fmla="*/ 124904 w 164895"/>
                  <a:gd name="connsiteY16" fmla="*/ 361967 h 444430"/>
                  <a:gd name="connsiteX17" fmla="*/ 82065 w 164895"/>
                  <a:gd name="connsiteY17" fmla="*/ 320308 h 444430"/>
                  <a:gd name="connsiteX18" fmla="*/ 81672 w 164895"/>
                  <a:gd name="connsiteY18" fmla="*/ 40481 h 444430"/>
                  <a:gd name="connsiteX19" fmla="*/ 39619 w 164895"/>
                  <a:gd name="connsiteY19" fmla="*/ 82926 h 444430"/>
                  <a:gd name="connsiteX20" fmla="*/ 82065 w 164895"/>
                  <a:gd name="connsiteY20" fmla="*/ 125372 h 444430"/>
                  <a:gd name="connsiteX21" fmla="*/ 124904 w 164895"/>
                  <a:gd name="connsiteY21" fmla="*/ 81747 h 444430"/>
                  <a:gd name="connsiteX22" fmla="*/ 81672 w 164895"/>
                  <a:gd name="connsiteY22" fmla="*/ 40481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95" h="444430">
                    <a:moveTo>
                      <a:pt x="102109" y="163888"/>
                    </a:moveTo>
                    <a:cubicBezTo>
                      <a:pt x="102109" y="197687"/>
                      <a:pt x="102502" y="230307"/>
                      <a:pt x="101716" y="262928"/>
                    </a:cubicBezTo>
                    <a:cubicBezTo>
                      <a:pt x="101323" y="275897"/>
                      <a:pt x="104467" y="283364"/>
                      <a:pt x="117829" y="288866"/>
                    </a:cubicBezTo>
                    <a:cubicBezTo>
                      <a:pt x="150057" y="302622"/>
                      <a:pt x="168528" y="337993"/>
                      <a:pt x="163812" y="372186"/>
                    </a:cubicBezTo>
                    <a:cubicBezTo>
                      <a:pt x="159096" y="409129"/>
                      <a:pt x="132371" y="436640"/>
                      <a:pt x="95428" y="443321"/>
                    </a:cubicBezTo>
                    <a:cubicBezTo>
                      <a:pt x="62021" y="449217"/>
                      <a:pt x="25864" y="431138"/>
                      <a:pt x="9750" y="400483"/>
                    </a:cubicBezTo>
                    <a:cubicBezTo>
                      <a:pt x="-12259" y="358430"/>
                      <a:pt x="4248" y="307731"/>
                      <a:pt x="48266" y="288080"/>
                    </a:cubicBezTo>
                    <a:cubicBezTo>
                      <a:pt x="60056" y="282971"/>
                      <a:pt x="63200" y="277076"/>
                      <a:pt x="62807" y="264893"/>
                    </a:cubicBezTo>
                    <a:cubicBezTo>
                      <a:pt x="62021" y="230700"/>
                      <a:pt x="62414" y="196901"/>
                      <a:pt x="62414" y="163101"/>
                    </a:cubicBezTo>
                    <a:cubicBezTo>
                      <a:pt x="11322" y="137555"/>
                      <a:pt x="-7542" y="106114"/>
                      <a:pt x="2676" y="63276"/>
                    </a:cubicBezTo>
                    <a:cubicBezTo>
                      <a:pt x="11715" y="25153"/>
                      <a:pt x="43156" y="0"/>
                      <a:pt x="82065" y="0"/>
                    </a:cubicBezTo>
                    <a:cubicBezTo>
                      <a:pt x="121760" y="0"/>
                      <a:pt x="153594" y="25546"/>
                      <a:pt x="162633" y="64455"/>
                    </a:cubicBezTo>
                    <a:cubicBezTo>
                      <a:pt x="172066" y="106900"/>
                      <a:pt x="152022" y="139914"/>
                      <a:pt x="102109" y="163888"/>
                    </a:cubicBezTo>
                    <a:close/>
                    <a:moveTo>
                      <a:pt x="82065" y="320308"/>
                    </a:moveTo>
                    <a:cubicBezTo>
                      <a:pt x="58877" y="320308"/>
                      <a:pt x="39619" y="339172"/>
                      <a:pt x="39619" y="362360"/>
                    </a:cubicBezTo>
                    <a:cubicBezTo>
                      <a:pt x="39226" y="385941"/>
                      <a:pt x="59663" y="405985"/>
                      <a:pt x="83637" y="405199"/>
                    </a:cubicBezTo>
                    <a:cubicBezTo>
                      <a:pt x="106825" y="404413"/>
                      <a:pt x="125297" y="385155"/>
                      <a:pt x="124904" y="361967"/>
                    </a:cubicBezTo>
                    <a:cubicBezTo>
                      <a:pt x="124511" y="338779"/>
                      <a:pt x="105646" y="320308"/>
                      <a:pt x="82065" y="320308"/>
                    </a:cubicBezTo>
                    <a:close/>
                    <a:moveTo>
                      <a:pt x="81672" y="40481"/>
                    </a:moveTo>
                    <a:cubicBezTo>
                      <a:pt x="58091" y="40874"/>
                      <a:pt x="39619" y="59345"/>
                      <a:pt x="39619" y="82926"/>
                    </a:cubicBezTo>
                    <a:cubicBezTo>
                      <a:pt x="39619" y="105721"/>
                      <a:pt x="58877" y="124979"/>
                      <a:pt x="82065" y="125372"/>
                    </a:cubicBezTo>
                    <a:cubicBezTo>
                      <a:pt x="106039" y="125765"/>
                      <a:pt x="125690" y="105721"/>
                      <a:pt x="124904" y="81747"/>
                    </a:cubicBezTo>
                    <a:cubicBezTo>
                      <a:pt x="124511" y="57773"/>
                      <a:pt x="105646" y="40088"/>
                      <a:pt x="81672" y="40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51">
                <a:extLst>
                  <a:ext uri="{FF2B5EF4-FFF2-40B4-BE49-F238E27FC236}">
                    <a16:creationId xmlns:a16="http://schemas.microsoft.com/office/drawing/2014/main" id="{27C2C48B-1C9D-409B-C256-CA9862A8177B}"/>
                  </a:ext>
                </a:extLst>
              </p:cNvPr>
              <p:cNvSpPr/>
              <p:nvPr/>
            </p:nvSpPr>
            <p:spPr>
              <a:xfrm>
                <a:off x="6762923" y="2776589"/>
                <a:ext cx="164329" cy="443736"/>
              </a:xfrm>
              <a:custGeom>
                <a:avLst/>
                <a:gdLst>
                  <a:gd name="connsiteX0" fmla="*/ 61493 w 164329"/>
                  <a:gd name="connsiteY0" fmla="*/ 281404 h 443736"/>
                  <a:gd name="connsiteX1" fmla="*/ 61493 w 164329"/>
                  <a:gd name="connsiteY1" fmla="*/ 162713 h 443736"/>
                  <a:gd name="connsiteX2" fmla="*/ 2540 w 164329"/>
                  <a:gd name="connsiteY2" fmla="*/ 62494 h 443736"/>
                  <a:gd name="connsiteX3" fmla="*/ 80358 w 164329"/>
                  <a:gd name="connsiteY3" fmla="*/ 5 h 443736"/>
                  <a:gd name="connsiteX4" fmla="*/ 161712 w 164329"/>
                  <a:gd name="connsiteY4" fmla="*/ 63280 h 443736"/>
                  <a:gd name="connsiteX5" fmla="*/ 101973 w 164329"/>
                  <a:gd name="connsiteY5" fmla="*/ 163106 h 443736"/>
                  <a:gd name="connsiteX6" fmla="*/ 101973 w 164329"/>
                  <a:gd name="connsiteY6" fmla="*/ 280225 h 443736"/>
                  <a:gd name="connsiteX7" fmla="*/ 161712 w 164329"/>
                  <a:gd name="connsiteY7" fmla="*/ 379658 h 443736"/>
                  <a:gd name="connsiteX8" fmla="*/ 80750 w 164329"/>
                  <a:gd name="connsiteY8" fmla="*/ 443719 h 443736"/>
                  <a:gd name="connsiteX9" fmla="*/ 2147 w 164329"/>
                  <a:gd name="connsiteY9" fmla="*/ 379265 h 443736"/>
                  <a:gd name="connsiteX10" fmla="*/ 61493 w 164329"/>
                  <a:gd name="connsiteY10" fmla="*/ 281404 h 443736"/>
                  <a:gd name="connsiteX11" fmla="*/ 83109 w 164329"/>
                  <a:gd name="connsiteY11" fmla="*/ 319526 h 443736"/>
                  <a:gd name="connsiteX12" fmla="*/ 39484 w 164329"/>
                  <a:gd name="connsiteY12" fmla="*/ 360793 h 443736"/>
                  <a:gd name="connsiteX13" fmla="*/ 81144 w 164329"/>
                  <a:gd name="connsiteY13" fmla="*/ 404418 h 443736"/>
                  <a:gd name="connsiteX14" fmla="*/ 124768 w 164329"/>
                  <a:gd name="connsiteY14" fmla="*/ 362758 h 443736"/>
                  <a:gd name="connsiteX15" fmla="*/ 83109 w 164329"/>
                  <a:gd name="connsiteY15" fmla="*/ 319526 h 443736"/>
                  <a:gd name="connsiteX16" fmla="*/ 81537 w 164329"/>
                  <a:gd name="connsiteY16" fmla="*/ 39699 h 443736"/>
                  <a:gd name="connsiteX17" fmla="*/ 39877 w 164329"/>
                  <a:gd name="connsiteY17" fmla="*/ 82538 h 443736"/>
                  <a:gd name="connsiteX18" fmla="*/ 83109 w 164329"/>
                  <a:gd name="connsiteY18" fmla="*/ 124198 h 443736"/>
                  <a:gd name="connsiteX19" fmla="*/ 124768 w 164329"/>
                  <a:gd name="connsiteY19" fmla="*/ 80966 h 443736"/>
                  <a:gd name="connsiteX20" fmla="*/ 81537 w 164329"/>
                  <a:gd name="connsiteY20" fmla="*/ 39699 h 44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329" h="443736">
                    <a:moveTo>
                      <a:pt x="61493" y="281404"/>
                    </a:moveTo>
                    <a:cubicBezTo>
                      <a:pt x="61493" y="240923"/>
                      <a:pt x="61493" y="201622"/>
                      <a:pt x="61493" y="162713"/>
                    </a:cubicBezTo>
                    <a:cubicBezTo>
                      <a:pt x="11187" y="138346"/>
                      <a:pt x="-7285" y="106905"/>
                      <a:pt x="2540" y="62494"/>
                    </a:cubicBezTo>
                    <a:cubicBezTo>
                      <a:pt x="10401" y="26337"/>
                      <a:pt x="42628" y="398"/>
                      <a:pt x="80358" y="5"/>
                    </a:cubicBezTo>
                    <a:cubicBezTo>
                      <a:pt x="120445" y="-388"/>
                      <a:pt x="152279" y="24372"/>
                      <a:pt x="161712" y="63280"/>
                    </a:cubicBezTo>
                    <a:cubicBezTo>
                      <a:pt x="171930" y="104940"/>
                      <a:pt x="152279" y="137953"/>
                      <a:pt x="101973" y="163106"/>
                    </a:cubicBezTo>
                    <a:cubicBezTo>
                      <a:pt x="101973" y="202015"/>
                      <a:pt x="101973" y="241316"/>
                      <a:pt x="101973" y="280225"/>
                    </a:cubicBezTo>
                    <a:cubicBezTo>
                      <a:pt x="152279" y="305378"/>
                      <a:pt x="171930" y="337998"/>
                      <a:pt x="161712" y="379658"/>
                    </a:cubicBezTo>
                    <a:cubicBezTo>
                      <a:pt x="152279" y="418566"/>
                      <a:pt x="120052" y="444505"/>
                      <a:pt x="80750" y="443719"/>
                    </a:cubicBezTo>
                    <a:cubicBezTo>
                      <a:pt x="42235" y="442933"/>
                      <a:pt x="9615" y="416601"/>
                      <a:pt x="2147" y="379265"/>
                    </a:cubicBezTo>
                    <a:cubicBezTo>
                      <a:pt x="-6499" y="335640"/>
                      <a:pt x="12366" y="303413"/>
                      <a:pt x="61493" y="281404"/>
                    </a:cubicBezTo>
                    <a:close/>
                    <a:moveTo>
                      <a:pt x="83109" y="319526"/>
                    </a:moveTo>
                    <a:cubicBezTo>
                      <a:pt x="59528" y="318740"/>
                      <a:pt x="40270" y="337212"/>
                      <a:pt x="39484" y="360793"/>
                    </a:cubicBezTo>
                    <a:cubicBezTo>
                      <a:pt x="38698" y="384374"/>
                      <a:pt x="57170" y="403632"/>
                      <a:pt x="81144" y="404418"/>
                    </a:cubicBezTo>
                    <a:cubicBezTo>
                      <a:pt x="104331" y="405204"/>
                      <a:pt x="123982" y="386732"/>
                      <a:pt x="124768" y="362758"/>
                    </a:cubicBezTo>
                    <a:cubicBezTo>
                      <a:pt x="125554" y="339570"/>
                      <a:pt x="107083" y="320312"/>
                      <a:pt x="83109" y="319526"/>
                    </a:cubicBezTo>
                    <a:close/>
                    <a:moveTo>
                      <a:pt x="81537" y="39699"/>
                    </a:moveTo>
                    <a:cubicBezTo>
                      <a:pt x="57563" y="40092"/>
                      <a:pt x="39484" y="58957"/>
                      <a:pt x="39877" y="82538"/>
                    </a:cubicBezTo>
                    <a:cubicBezTo>
                      <a:pt x="40270" y="105726"/>
                      <a:pt x="59921" y="124591"/>
                      <a:pt x="83109" y="124198"/>
                    </a:cubicBezTo>
                    <a:cubicBezTo>
                      <a:pt x="106296" y="123805"/>
                      <a:pt x="125161" y="104547"/>
                      <a:pt x="124768" y="80966"/>
                    </a:cubicBezTo>
                    <a:cubicBezTo>
                      <a:pt x="124375" y="57385"/>
                      <a:pt x="105510" y="39306"/>
                      <a:pt x="81537" y="39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73A8A6-B4E1-D9C5-EBB6-70BE83FC7051}"/>
              </a:ext>
            </a:extLst>
          </p:cNvPr>
          <p:cNvSpPr txBox="1"/>
          <p:nvPr/>
        </p:nvSpPr>
        <p:spPr>
          <a:xfrm>
            <a:off x="2581789" y="1390591"/>
            <a:ext cx="962123" cy="467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b="1" kern="100" baseline="-25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kern="1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400" b="1" kern="100" baseline="-25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65663B68-5475-D8B0-1E86-394D615D2640}"/>
              </a:ext>
            </a:extLst>
          </p:cNvPr>
          <p:cNvSpPr/>
          <p:nvPr/>
        </p:nvSpPr>
        <p:spPr>
          <a:xfrm>
            <a:off x="4350264" y="741731"/>
            <a:ext cx="249871" cy="1786597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4F5209-D578-AB22-37E7-C631BAB910E5}"/>
              </a:ext>
            </a:extLst>
          </p:cNvPr>
          <p:cNvSpPr txBox="1"/>
          <p:nvPr/>
        </p:nvSpPr>
        <p:spPr>
          <a:xfrm>
            <a:off x="4742157" y="741731"/>
            <a:ext cx="83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d=1.83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40AB6F-DD16-52B4-F3AA-8F24983DD1A3}"/>
              </a:ext>
            </a:extLst>
          </p:cNvPr>
          <p:cNvSpPr txBox="1"/>
          <p:nvPr/>
        </p:nvSpPr>
        <p:spPr>
          <a:xfrm>
            <a:off x="5525003" y="64718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100" baseline="-25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g/cm</a:t>
            </a:r>
            <a:r>
              <a:rPr lang="en-US" sz="2400" kern="100" baseline="30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AC70FA-0373-68D5-1444-0A741C54374A}"/>
              </a:ext>
            </a:extLst>
          </p:cNvPr>
          <p:cNvSpPr txBox="1"/>
          <p:nvPr/>
        </p:nvSpPr>
        <p:spPr>
          <a:xfrm>
            <a:off x="4750912" y="1319559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M=98.079 g/mol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9954F4-7949-9296-B7ED-E458A82CBB15}"/>
              </a:ext>
            </a:extLst>
          </p:cNvPr>
          <p:cNvSpPr txBox="1"/>
          <p:nvPr/>
        </p:nvSpPr>
        <p:spPr>
          <a:xfrm>
            <a:off x="4742157" y="204283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a=%98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/>
              <p:nvPr/>
            </p:nvSpPr>
            <p:spPr>
              <a:xfrm>
                <a:off x="1289173" y="3070480"/>
                <a:ext cx="1581660" cy="99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C</a:t>
                </a:r>
                <a:r>
                  <a:rPr lang="en-US" sz="2400" b="1" kern="1200" baseline="-250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M</a:t>
                </a:r>
                <a:r>
                  <a:rPr lang="en-US" sz="2400" b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=</a:t>
                </a:r>
                <a:r>
                  <a:rPr lang="en-US" sz="2400" b="1" i="1" kern="1200" dirty="0">
                    <a:solidFill>
                      <a:schemeClr val="dk1"/>
                    </a:solidFill>
                    <a:effectLst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𝟏𝟎𝐚𝐝</m:t>
                        </m:r>
                      </m:num>
                      <m:den>
                        <m:r>
                          <a:rPr lang="en-US" sz="24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𝐌</m:t>
                        </m:r>
                      </m:den>
                    </m:f>
                  </m:oMath>
                </a14:m>
                <a:endParaRPr lang="en-US" sz="2400" b="1" i="1" kern="1200" dirty="0">
                  <a:solidFill>
                    <a:schemeClr val="dk1"/>
                  </a:solidFill>
                  <a:effectLst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b="1" kern="1200" dirty="0">
                  <a:solidFill>
                    <a:schemeClr val="dk1"/>
                  </a:solidFill>
                  <a:effectLst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73" y="3070480"/>
                <a:ext cx="1581660" cy="998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/>
              <p:nvPr/>
            </p:nvSpPr>
            <p:spPr>
              <a:xfrm>
                <a:off x="2657867" y="3104940"/>
                <a:ext cx="3266663" cy="902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kern="100" baseline="30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0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𝟗𝟖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𝟖𝟑</m:t>
                        </m:r>
                      </m:num>
                      <m:den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𝟗𝟖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𝟎𝟕𝟗</m:t>
                        </m:r>
                      </m:den>
                    </m:f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𝟐𝟖</m:t>
                    </m:r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endParaRPr lang="en-US" sz="2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67" y="3104940"/>
                <a:ext cx="3266663" cy="902939"/>
              </a:xfrm>
              <a:prstGeom prst="rect">
                <a:avLst/>
              </a:prstGeom>
              <a:blipFill>
                <a:blip r:embed="rId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A76814B-CCE8-CDFA-8F0A-A901B1786030}"/>
              </a:ext>
            </a:extLst>
          </p:cNvPr>
          <p:cNvSpPr txBox="1"/>
          <p:nvPr/>
        </p:nvSpPr>
        <p:spPr>
          <a:xfrm>
            <a:off x="-616419" y="424251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M1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=C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2400" b="1" kern="1200" baseline="-25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2400" b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B8FB7A12-EDD4-D833-0F06-B18148F2D495}"/>
              </a:ext>
            </a:extLst>
          </p:cNvPr>
          <p:cNvSpPr/>
          <p:nvPr/>
        </p:nvSpPr>
        <p:spPr>
          <a:xfrm>
            <a:off x="3678982" y="1508957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4FBE0746-257D-6701-7C7F-62914CC56C85}"/>
              </a:ext>
            </a:extLst>
          </p:cNvPr>
          <p:cNvSpPr/>
          <p:nvPr/>
        </p:nvSpPr>
        <p:spPr>
          <a:xfrm>
            <a:off x="3471592" y="4396047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7FE028-712E-DD85-ED76-EB866AE52087}"/>
                  </a:ext>
                </a:extLst>
              </p:cNvPr>
              <p:cNvSpPr txBox="1"/>
              <p:nvPr/>
            </p:nvSpPr>
            <p:spPr>
              <a:xfrm>
                <a:off x="3939234" y="4278256"/>
                <a:ext cx="3131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18.28M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7FE028-712E-DD85-ED76-EB866AE52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34" y="4278256"/>
                <a:ext cx="3131755" cy="400110"/>
              </a:xfrm>
              <a:prstGeom prst="rect">
                <a:avLst/>
              </a:prstGeom>
              <a:blipFill>
                <a:blip r:embed="rId4"/>
                <a:stretch>
                  <a:fillRect l="-194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C3D6A867-F7B9-89C3-8D75-29D1A598AF1F}"/>
              </a:ext>
            </a:extLst>
          </p:cNvPr>
          <p:cNvSpPr txBox="1"/>
          <p:nvPr/>
        </p:nvSpPr>
        <p:spPr>
          <a:xfrm>
            <a:off x="4049947" y="5055276"/>
            <a:ext cx="138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X=11ml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12D9A3-4A7F-AAE7-3656-BE2EDC34BACB}"/>
              </a:ext>
            </a:extLst>
          </p:cNvPr>
          <p:cNvSpPr/>
          <p:nvPr/>
        </p:nvSpPr>
        <p:spPr>
          <a:xfrm>
            <a:off x="4049947" y="5066690"/>
            <a:ext cx="1717807" cy="47175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F85CC-C8DA-9CC2-DE92-0F8535565980}"/>
              </a:ext>
            </a:extLst>
          </p:cNvPr>
          <p:cNvSpPr txBox="1"/>
          <p:nvPr/>
        </p:nvSpPr>
        <p:spPr>
          <a:xfrm>
            <a:off x="4139374" y="267286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از جامدات بر حسب غلظت مول</a:t>
            </a:r>
            <a:r>
              <a:rPr lang="fa-IR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ار</a:t>
            </a:r>
            <a:endParaRPr 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0440-E84B-1495-9DD8-EBB72298E898}"/>
              </a:ext>
            </a:extLst>
          </p:cNvPr>
          <p:cNvSpPr txBox="1"/>
          <p:nvPr/>
        </p:nvSpPr>
        <p:spPr>
          <a:xfrm>
            <a:off x="-39656" y="951020"/>
            <a:ext cx="1212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در این نوع محلول سازی دیگر کمیت های درصد خلوص و دانسیته مطرح نیست و در این قسمت از روابط غلظت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و غلظت معمولی بهره می گیریم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60720A-86E3-13D1-C125-E32ED82758A0}"/>
                  </a:ext>
                </a:extLst>
              </p:cNvPr>
              <p:cNvSpPr txBox="1"/>
              <p:nvPr/>
            </p:nvSpPr>
            <p:spPr>
              <a:xfrm>
                <a:off x="-1413803" y="1898611"/>
                <a:ext cx="6119446" cy="584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1200" dirty="0">
                    <a:solidFill>
                      <a:srgbClr val="C00000"/>
                    </a:solidFill>
                    <a:effectLst/>
                    <a:ea typeface="+mn-ea"/>
                    <a:cs typeface="+mn-cs"/>
                  </a:rPr>
                  <a:t>C</a:t>
                </a:r>
                <a:r>
                  <a:rPr lang="en-US" sz="2400" b="1" kern="1200" baseline="-25000" dirty="0">
                    <a:solidFill>
                      <a:srgbClr val="C00000"/>
                    </a:solidFill>
                    <a:effectLst/>
                    <a:ea typeface="+mn-ea"/>
                    <a:cs typeface="+mn-cs"/>
                  </a:rPr>
                  <a:t>M</a:t>
                </a:r>
                <a:r>
                  <a:rPr lang="en-US" sz="2400" b="1" kern="1200" dirty="0">
                    <a:solidFill>
                      <a:srgbClr val="C00000"/>
                    </a:solidFill>
                    <a:effectLst/>
                    <a:ea typeface="+mn-ea"/>
                    <a:cs typeface="+mn-cs"/>
                  </a:rPr>
                  <a:t>=</a:t>
                </a:r>
                <a:r>
                  <a:rPr lang="en-US" sz="2400" b="1" i="1" kern="1200" dirty="0">
                    <a:solidFill>
                      <a:srgbClr val="C00000"/>
                    </a:solidFill>
                    <a:effectLst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num>
                      <m:den>
                        <m: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den>
                    </m:f>
                  </m:oMath>
                </a14:m>
                <a:endParaRPr lang="en-US" sz="2400" b="1" kern="1200" dirty="0">
                  <a:solidFill>
                    <a:srgbClr val="C00000"/>
                  </a:solidFill>
                  <a:effectLst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60720A-86E3-13D1-C125-E32ED8275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3803" y="1898611"/>
                <a:ext cx="6119446" cy="584904"/>
              </a:xfrm>
              <a:prstGeom prst="rect">
                <a:avLst/>
              </a:prstGeom>
              <a:blipFill>
                <a:blip r:embed="rId2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F5A8E-D630-E6B5-ECFF-8A831C125792}"/>
                  </a:ext>
                </a:extLst>
              </p:cNvPr>
              <p:cNvSpPr txBox="1"/>
              <p:nvPr/>
            </p:nvSpPr>
            <p:spPr>
              <a:xfrm>
                <a:off x="2521008" y="1860081"/>
                <a:ext cx="7005710" cy="62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b="1" i="1" dirty="0">
                    <a:solidFill>
                      <a:srgbClr val="C00000"/>
                    </a:solidFill>
                  </a:rPr>
                  <a:t>C</a:t>
                </a:r>
                <a:r>
                  <a:rPr lang="fa-IR" sz="2400" b="1" i="1" baseline="-25000" dirty="0">
                    <a:solidFill>
                      <a:srgbClr val="C00000"/>
                    </a:solidFill>
                  </a:rPr>
                  <a:t>معمولی</a:t>
                </a:r>
                <a:r>
                  <a:rPr lang="en-US" sz="3200" b="1" kern="1200" dirty="0">
                    <a:solidFill>
                      <a:srgbClr val="C00000"/>
                    </a:solidFill>
                    <a:effectLst/>
                    <a:ea typeface="+mn-ea"/>
                    <a:cs typeface="+mn-cs"/>
                  </a:rPr>
                  <a:t>=</a:t>
                </a:r>
                <a:r>
                  <a:rPr lang="en-US" sz="3200" b="1" i="1" kern="1200" dirty="0">
                    <a:solidFill>
                      <a:srgbClr val="C00000"/>
                    </a:solidFill>
                    <a:effectLst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num>
                      <m:den>
                        <m: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den>
                    </m:f>
                  </m:oMath>
                </a14:m>
                <a:endParaRPr lang="en-US" sz="3200" b="1" kern="1200" dirty="0">
                  <a:solidFill>
                    <a:srgbClr val="C00000"/>
                  </a:solidFill>
                  <a:effectLst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F5A8E-D630-E6B5-ECFF-8A831C125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008" y="1860081"/>
                <a:ext cx="7005710" cy="623056"/>
              </a:xfrm>
              <a:prstGeom prst="rect">
                <a:avLst/>
              </a:prstGeom>
              <a:blipFill>
                <a:blip r:embed="rId3"/>
                <a:stretch>
                  <a:fillRect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E90D5B-0199-217A-B865-FD21E3C8BC7E}"/>
                  </a:ext>
                </a:extLst>
              </p:cNvPr>
              <p:cNvSpPr txBox="1"/>
              <p:nvPr/>
            </p:nvSpPr>
            <p:spPr>
              <a:xfrm>
                <a:off x="9298744" y="1763906"/>
                <a:ext cx="1409360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kern="1200" dirty="0">
                    <a:solidFill>
                      <a:srgbClr val="C00000"/>
                    </a:solidFill>
                    <a:effectLst/>
                  </a:rPr>
                  <a:t>C</a:t>
                </a:r>
                <a:r>
                  <a:rPr lang="en-US" sz="2400" b="1" kern="1200" baseline="-25000" dirty="0">
                    <a:solidFill>
                      <a:srgbClr val="C00000"/>
                    </a:solidFill>
                    <a:effectLst/>
                  </a:rPr>
                  <a:t>M</a:t>
                </a:r>
                <a:r>
                  <a:rPr lang="en-US" sz="2400" b="1" kern="1200" dirty="0">
                    <a:solidFill>
                      <a:srgbClr val="C00000"/>
                    </a:solidFill>
                    <a:effectLst/>
                  </a:rPr>
                  <a:t>=</a:t>
                </a:r>
                <a:r>
                  <a:rPr lang="en-US" sz="2400" b="1" i="1" kern="1200" dirty="0">
                    <a:solidFill>
                      <a:srgbClr val="C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rgbClr val="C0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a-IR" sz="2400" b="1" i="1" baseline="-25000" dirty="0" smtClean="0">
                            <a:solidFill>
                              <a:srgbClr val="C00000"/>
                            </a:solidFill>
                          </a:rPr>
                          <m:t>معمولی</m:t>
                        </m:r>
                      </m:num>
                      <m:den>
                        <m:r>
                          <a:rPr lang="en-US" sz="24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E90D5B-0199-217A-B865-FD21E3C8B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744" y="1763906"/>
                <a:ext cx="1409360" cy="670183"/>
              </a:xfrm>
              <a:prstGeom prst="rect">
                <a:avLst/>
              </a:prstGeom>
              <a:blipFill>
                <a:blip r:embed="rId4"/>
                <a:stretch>
                  <a:fillRect l="-646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34D411C-CCBB-9359-20FB-804A33E04857}"/>
              </a:ext>
            </a:extLst>
          </p:cNvPr>
          <p:cNvSpPr txBox="1"/>
          <p:nvPr/>
        </p:nvSpPr>
        <p:spPr>
          <a:xfrm>
            <a:off x="905225" y="3105834"/>
            <a:ext cx="1059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در اینجا ما فقط به جرم مولکولی ترکیب احتیاج داریم که آن را ، هم می توانیم از روی لیبل جامد ببینیم و هم خودمان می توانیم حساب کنیم.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6A6D393-E320-0162-1D23-2C9742123734}"/>
              </a:ext>
            </a:extLst>
          </p:cNvPr>
          <p:cNvSpPr/>
          <p:nvPr/>
        </p:nvSpPr>
        <p:spPr>
          <a:xfrm>
            <a:off x="731520" y="3938954"/>
            <a:ext cx="5795889" cy="196802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73208-DDA5-E2FC-CCFE-D016CEB1317E}"/>
              </a:ext>
            </a:extLst>
          </p:cNvPr>
          <p:cNvSpPr txBox="1"/>
          <p:nvPr/>
        </p:nvSpPr>
        <p:spPr>
          <a:xfrm>
            <a:off x="905225" y="4119323"/>
            <a:ext cx="545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b="1" dirty="0">
              <a:solidFill>
                <a:srgbClr val="CB4849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b="1" dirty="0">
              <a:solidFill>
                <a:srgbClr val="CB4849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جرم مولکولی سدیم هیدروکسید و کلسیم نیترات را حساب کنید</a:t>
            </a:r>
            <a:endParaRPr 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D27B3-8151-06D2-8CE6-C52D4023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ECBC-37F0-4339-ABBC-1D6F83FD0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3</a:t>
            </a:r>
            <a:endParaRPr lang="en-US" sz="4000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73A8A6-B4E1-D9C5-EBB6-70BE83FC7051}"/>
              </a:ext>
            </a:extLst>
          </p:cNvPr>
          <p:cNvSpPr txBox="1"/>
          <p:nvPr/>
        </p:nvSpPr>
        <p:spPr>
          <a:xfrm>
            <a:off x="4369263" y="1939023"/>
            <a:ext cx="2585964" cy="120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b="1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n-US" sz="2800" b="1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=23+16+1=40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eform: Shape 393">
            <a:extLst>
              <a:ext uri="{FF2B5EF4-FFF2-40B4-BE49-F238E27FC236}">
                <a16:creationId xmlns:a16="http://schemas.microsoft.com/office/drawing/2014/main" id="{2CB16570-277F-B424-0F72-EA0048534831}"/>
              </a:ext>
            </a:extLst>
          </p:cNvPr>
          <p:cNvSpPr/>
          <p:nvPr/>
        </p:nvSpPr>
        <p:spPr>
          <a:xfrm>
            <a:off x="10564960" y="4278256"/>
            <a:ext cx="1487734" cy="2237509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rgbClr val="92D050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26AB7D-E950-04A8-22CF-30176AA12110}"/>
              </a:ext>
            </a:extLst>
          </p:cNvPr>
          <p:cNvSpPr/>
          <p:nvPr/>
        </p:nvSpPr>
        <p:spPr>
          <a:xfrm>
            <a:off x="4040098" y="1737836"/>
            <a:ext cx="3474720" cy="931272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6655C5-F295-3B72-3C34-8D05AE9257AF}"/>
              </a:ext>
            </a:extLst>
          </p:cNvPr>
          <p:cNvSpPr/>
          <p:nvPr/>
        </p:nvSpPr>
        <p:spPr>
          <a:xfrm>
            <a:off x="3010486" y="3324149"/>
            <a:ext cx="5303519" cy="954107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FB4DF4-795D-10E8-C9CA-1E30F3A71DFE}"/>
              </a:ext>
            </a:extLst>
          </p:cNvPr>
          <p:cNvSpPr txBox="1"/>
          <p:nvPr/>
        </p:nvSpPr>
        <p:spPr>
          <a:xfrm>
            <a:off x="3514301" y="3504410"/>
            <a:ext cx="547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(NO3)2</a:t>
            </a:r>
            <a:r>
              <a:rPr lang="en-US" sz="2800" b="1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=40+2(14)+6(16)=146</a:t>
            </a:r>
            <a:endParaRPr lang="en-US" sz="2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2F6D82-8172-0B48-D383-0CF3F225053E}"/>
              </a:ext>
            </a:extLst>
          </p:cNvPr>
          <p:cNvSpPr txBox="1"/>
          <p:nvPr/>
        </p:nvSpPr>
        <p:spPr>
          <a:xfrm>
            <a:off x="6771479" y="21740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g/mol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B17B6D-7D8A-3BD6-23C3-D412CC3A0C9C}"/>
              </a:ext>
            </a:extLst>
          </p:cNvPr>
          <p:cNvSpPr txBox="1"/>
          <p:nvPr/>
        </p:nvSpPr>
        <p:spPr>
          <a:xfrm>
            <a:off x="7153180" y="36846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7B5A6F-2CD7-BC22-D980-8A4B1F8B5B2F}"/>
              </a:ext>
            </a:extLst>
          </p:cNvPr>
          <p:cNvSpPr/>
          <p:nvPr/>
        </p:nvSpPr>
        <p:spPr>
          <a:xfrm>
            <a:off x="2366430" y="395215"/>
            <a:ext cx="4825218" cy="2039815"/>
          </a:xfrm>
          <a:prstGeom prst="wedgeEllipseCallout">
            <a:avLst>
              <a:gd name="adj1" fmla="val -23457"/>
              <a:gd name="adj2" fmla="val 68707"/>
            </a:avLst>
          </a:prstGeom>
          <a:solidFill>
            <a:schemeClr val="accent3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C7FF3-388C-39EE-B76F-7ADBA7BEAEAC}"/>
              </a:ext>
            </a:extLst>
          </p:cNvPr>
          <p:cNvSpPr txBox="1"/>
          <p:nvPr/>
        </p:nvSpPr>
        <p:spPr>
          <a:xfrm>
            <a:off x="2536245" y="1108559"/>
            <a:ext cx="4342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4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به مقد</a:t>
            </a:r>
            <a:r>
              <a:rPr lang="fa-IR" sz="2000">
                <a:latin typeface="Neirizi" panose="02000503000000020003" pitchFamily="2" charset="0"/>
                <a:cs typeface="Neirizi" panose="02000503000000020003" pitchFamily="2" charset="0"/>
              </a:rPr>
              <a:t>ا</a:t>
            </a:r>
            <a:r>
              <a:rPr lang="ar-DZ" sz="2000">
                <a:latin typeface="Neirizi" panose="02000503000000020003" pitchFamily="2" charset="0"/>
                <a:cs typeface="Neirizi" panose="02000503000000020003" pitchFamily="2" charset="0"/>
              </a:rPr>
              <a:t>ر 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دلخواه سدیم هیدروکسید 0.5 مو</a:t>
            </a:r>
            <a:r>
              <a:rPr lang="fa-IR" sz="2000" dirty="0">
                <a:latin typeface="Neirizi" panose="02000503000000020003" pitchFamily="2" charset="0"/>
                <a:cs typeface="Neirizi" panose="02000503000000020003" pitchFamily="2" charset="0"/>
              </a:rPr>
              <a:t>لار</a:t>
            </a:r>
          </a:p>
          <a:p>
            <a:pPr algn="r" rtl="1"/>
            <a:endParaRPr lang="fa-IR" sz="20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بسازید</a:t>
            </a:r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11783F9-A670-D1FF-30F3-D1561A2D3EE8}"/>
              </a:ext>
            </a:extLst>
          </p:cNvPr>
          <p:cNvSpPr/>
          <p:nvPr/>
        </p:nvSpPr>
        <p:spPr>
          <a:xfrm>
            <a:off x="7003366" y="1990985"/>
            <a:ext cx="4825218" cy="2039815"/>
          </a:xfrm>
          <a:prstGeom prst="wedgeEllipseCallou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F29F8-5E25-E9C9-E2B8-E366E98A6082}"/>
              </a:ext>
            </a:extLst>
          </p:cNvPr>
          <p:cNvSpPr txBox="1"/>
          <p:nvPr/>
        </p:nvSpPr>
        <p:spPr>
          <a:xfrm>
            <a:off x="7713454" y="2658735"/>
            <a:ext cx="3608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5</a:t>
            </a:r>
            <a:r>
              <a:rPr lang="fa-IR" sz="2000" dirty="0">
                <a:latin typeface="Neirizi" panose="02000503000000020003" pitchFamily="2" charset="0"/>
                <a:cs typeface="Neirizi" panose="02000503000000020003" pitchFamily="2" charset="0"/>
              </a:rPr>
              <a:t>)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100 میلی لیتر محلول 0.1 مو</a:t>
            </a:r>
            <a:r>
              <a:rPr lang="fa-IR" sz="2000" dirty="0">
                <a:latin typeface="Neirizi" panose="02000503000000020003" pitchFamily="2" charset="0"/>
                <a:cs typeface="Neirizi" panose="02000503000000020003" pitchFamily="2" charset="0"/>
              </a:rPr>
              <a:t>لار 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کلسیم</a:t>
            </a:r>
            <a:endParaRPr lang="fa-IR" sz="20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</a:p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نیترات بسازید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0426B-9A41-FEE0-64FC-8BBE5BD92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362"/>
            <a:ext cx="3569675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20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CAFB7-E805-45F5-ABC8-45B4333712D0}"/>
              </a:ext>
            </a:extLst>
          </p:cNvPr>
          <p:cNvSpPr/>
          <p:nvPr/>
        </p:nvSpPr>
        <p:spPr>
          <a:xfrm>
            <a:off x="0" y="1"/>
            <a:ext cx="12192000" cy="970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51A2F51-96CB-4067-93D9-8D845255779D}"/>
              </a:ext>
            </a:extLst>
          </p:cNvPr>
          <p:cNvSpPr/>
          <p:nvPr/>
        </p:nvSpPr>
        <p:spPr>
          <a:xfrm rot="10800000">
            <a:off x="11391020" y="970671"/>
            <a:ext cx="542925" cy="38592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C8739-B8D8-4B0A-8353-57B63726BF33}"/>
              </a:ext>
            </a:extLst>
          </p:cNvPr>
          <p:cNvSpPr txBox="1"/>
          <p:nvPr/>
        </p:nvSpPr>
        <p:spPr>
          <a:xfrm>
            <a:off x="7596553" y="1719599"/>
            <a:ext cx="357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؟ میلی لیتر =</a:t>
            </a:r>
            <a:r>
              <a:rPr lang="en-US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fa-IR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 مثلا  </a:t>
            </a:r>
            <a:r>
              <a:rPr lang="en-US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fa-IR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50     میلی لیتر</a:t>
            </a:r>
            <a:endParaRPr lang="ko-KR" altLang="en-US" sz="2000" b="1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8B195-7566-E500-DBC5-B49D70DBEBA9}"/>
              </a:ext>
            </a:extLst>
          </p:cNvPr>
          <p:cNvSpPr txBox="1"/>
          <p:nvPr/>
        </p:nvSpPr>
        <p:spPr>
          <a:xfrm>
            <a:off x="5811164" y="76438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4</a:t>
            </a:r>
            <a:endParaRPr lang="en-US" sz="4000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B3318-78CA-DD59-CA33-9D36BAAA8B8D}"/>
              </a:ext>
            </a:extLst>
          </p:cNvPr>
          <p:cNvSpPr txBox="1"/>
          <p:nvPr/>
        </p:nvSpPr>
        <p:spPr>
          <a:xfrm>
            <a:off x="1505243" y="2349305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 0.5 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D3F65E-3DB3-19D8-B2E7-49745477FA9A}"/>
              </a:ext>
            </a:extLst>
          </p:cNvPr>
          <p:cNvSpPr/>
          <p:nvPr/>
        </p:nvSpPr>
        <p:spPr>
          <a:xfrm>
            <a:off x="1505242" y="2349305"/>
            <a:ext cx="1447831" cy="36933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9A775D-2884-F619-0B4A-0EFF6BEDB9D6}"/>
                  </a:ext>
                </a:extLst>
              </p:cNvPr>
              <p:cNvSpPr txBox="1"/>
              <p:nvPr/>
            </p:nvSpPr>
            <p:spPr>
              <a:xfrm>
                <a:off x="1505242" y="3239591"/>
                <a:ext cx="861005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9A775D-2884-F619-0B4A-0EFF6BEDB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42" y="3239591"/>
                <a:ext cx="861005" cy="674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56369-5240-8740-6357-D900D988CF34}"/>
                  </a:ext>
                </a:extLst>
              </p:cNvPr>
              <p:cNvSpPr txBox="1"/>
              <p:nvPr/>
            </p:nvSpPr>
            <p:spPr>
              <a:xfrm>
                <a:off x="2229157" y="3267322"/>
                <a:ext cx="3065647" cy="61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𝑁𝑎𝑂𝐻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𝑁𝑎𝑂𝐻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 g /1L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56369-5240-8740-6357-D900D988C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57" y="3267322"/>
                <a:ext cx="3065647" cy="619337"/>
              </a:xfrm>
              <a:prstGeom prst="rect">
                <a:avLst/>
              </a:prstGeom>
              <a:blipFill>
                <a:blip r:embed="rId3"/>
                <a:stretch>
                  <a:fillRect r="-1988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6442B6-B7A3-B35C-BA5B-D7D313749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71692"/>
              </p:ext>
            </p:extLst>
          </p:nvPr>
        </p:nvGraphicFramePr>
        <p:xfrm>
          <a:off x="1230614" y="4616414"/>
          <a:ext cx="3444918" cy="1418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45210C-0BBC-1638-F5C7-7511D1BDD8B7}"/>
              </a:ext>
            </a:extLst>
          </p:cNvPr>
          <p:cNvSpPr/>
          <p:nvPr/>
        </p:nvSpPr>
        <p:spPr>
          <a:xfrm>
            <a:off x="5437443" y="5210310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F36C5-EEE1-B147-7DBA-39A6931C2FE5}"/>
                  </a:ext>
                </a:extLst>
              </p:cNvPr>
              <p:cNvSpPr txBox="1"/>
              <p:nvPr/>
            </p:nvSpPr>
            <p:spPr>
              <a:xfrm>
                <a:off x="6096000" y="5016057"/>
                <a:ext cx="2521268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g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F36C5-EEE1-B147-7DBA-39A6931C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16057"/>
                <a:ext cx="2521268" cy="624595"/>
              </a:xfrm>
              <a:prstGeom prst="rect">
                <a:avLst/>
              </a:prstGeom>
              <a:blipFill>
                <a:blip r:embed="rId4"/>
                <a:stretch>
                  <a:fillRect r="-241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229516-0404-FC24-ACBA-005B35F5BDE9}"/>
              </a:ext>
            </a:extLst>
          </p:cNvPr>
          <p:cNvCxnSpPr>
            <a:cxnSpLocks/>
          </p:cNvCxnSpPr>
          <p:nvPr/>
        </p:nvCxnSpPr>
        <p:spPr>
          <a:xfrm flipH="1">
            <a:off x="1772529" y="3292337"/>
            <a:ext cx="456628" cy="28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10347B-AEAA-B1B7-07C7-A85B87F03A71}"/>
              </a:ext>
            </a:extLst>
          </p:cNvPr>
          <p:cNvCxnSpPr>
            <a:cxnSpLocks/>
          </p:cNvCxnSpPr>
          <p:nvPr/>
        </p:nvCxnSpPr>
        <p:spPr>
          <a:xfrm flipH="1">
            <a:off x="2724759" y="3675736"/>
            <a:ext cx="456628" cy="28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65006" y="198680"/>
            <a:ext cx="878429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2400" dirty="0">
                <a:latin typeface="Neirizi" panose="02000503000000020003" pitchFamily="2" charset="0"/>
                <a:cs typeface="Neirizi" panose="02000503000000020003" pitchFamily="2" charset="0"/>
              </a:rPr>
              <a:t>مفاهیم کلی که در </a:t>
            </a:r>
            <a:r>
              <a:rPr lang="fa-IR" sz="2400" dirty="0">
                <a:latin typeface="Neirizi" panose="02000503000000020003" pitchFamily="2" charset="0"/>
                <a:cs typeface="Neirizi" panose="02000503000000020003" pitchFamily="2" charset="0"/>
              </a:rPr>
              <a:t>آ</a:t>
            </a:r>
            <a:r>
              <a:rPr lang="ar-DZ" sz="2400" dirty="0">
                <a:latin typeface="Neirizi" panose="02000503000000020003" pitchFamily="2" charset="0"/>
                <a:cs typeface="Neirizi" panose="02000503000000020003" pitchFamily="2" charset="0"/>
              </a:rPr>
              <a:t>موزش محلول سازی باید به آن بپردازیم عبارتند از</a:t>
            </a:r>
            <a:r>
              <a:rPr lang="en-US" sz="2400" dirty="0">
                <a:latin typeface="Neirizi" panose="02000503000000020003" pitchFamily="2" charset="0"/>
                <a:cs typeface="Neirizi" panose="02000503000000020003" pitchFamily="2" charset="0"/>
              </a:rPr>
              <a:t>:</a:t>
            </a:r>
            <a:endParaRPr lang="en-US" sz="54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75787" y="922506"/>
            <a:ext cx="7008779" cy="862365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75786" y="1957217"/>
            <a:ext cx="7008779" cy="800154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75786" y="2926846"/>
            <a:ext cx="7008779" cy="754342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75786" y="3852595"/>
            <a:ext cx="7008779" cy="744943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29746" y="92912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667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5093" y="2021859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667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5093" y="3158648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667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5785" y="3792190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667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8267" y="1055410"/>
            <a:ext cx="585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مولاریته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9DF2CF-5E64-F897-F32C-B835F066BEF2}"/>
              </a:ext>
            </a:extLst>
          </p:cNvPr>
          <p:cNvGrpSpPr/>
          <p:nvPr/>
        </p:nvGrpSpPr>
        <p:grpSpPr>
          <a:xfrm>
            <a:off x="4145093" y="4770844"/>
            <a:ext cx="7008779" cy="744860"/>
            <a:chOff x="3131840" y="1491630"/>
            <a:chExt cx="5256584" cy="5760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D4BC4-2E91-A6FF-B5E1-EABC18E02B91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B0F714B5-7DDE-1CCB-020C-7DD01B9F3670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B6AFCC-826D-F6F1-42E1-A62CD36D8546}"/>
              </a:ext>
            </a:extLst>
          </p:cNvPr>
          <p:cNvGrpSpPr/>
          <p:nvPr/>
        </p:nvGrpSpPr>
        <p:grpSpPr>
          <a:xfrm>
            <a:off x="4128267" y="5706885"/>
            <a:ext cx="7008779" cy="744943"/>
            <a:chOff x="3131840" y="1491630"/>
            <a:chExt cx="5256584" cy="5760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8FC9DC-D291-F4E4-8996-35C5E0F7BD7E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2FBD2BB-4B9B-6241-C834-2B508C4D675D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5A491E0-4D64-86E8-5282-1862D86258E7}"/>
              </a:ext>
            </a:extLst>
          </p:cNvPr>
          <p:cNvSpPr txBox="1"/>
          <p:nvPr/>
        </p:nvSpPr>
        <p:spPr>
          <a:xfrm>
            <a:off x="4129899" y="4821960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667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189B9-2304-2D28-8083-CDB9C2839202}"/>
              </a:ext>
            </a:extLst>
          </p:cNvPr>
          <p:cNvSpPr txBox="1"/>
          <p:nvPr/>
        </p:nvSpPr>
        <p:spPr>
          <a:xfrm>
            <a:off x="4115629" y="5740127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667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B1570-7555-72E7-7D2D-25381D56968F}"/>
              </a:ext>
            </a:extLst>
          </p:cNvPr>
          <p:cNvSpPr txBox="1"/>
          <p:nvPr/>
        </p:nvSpPr>
        <p:spPr>
          <a:xfrm>
            <a:off x="5135211" y="2079904"/>
            <a:ext cx="585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نرمالاریته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CDDBF-D3E0-0ADB-C438-816B033AE624}"/>
              </a:ext>
            </a:extLst>
          </p:cNvPr>
          <p:cNvSpPr txBox="1"/>
          <p:nvPr/>
        </p:nvSpPr>
        <p:spPr>
          <a:xfrm>
            <a:off x="5088266" y="3086940"/>
            <a:ext cx="585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غلظت معمولی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8763B8-4543-CF03-5A16-E92E7776D8E0}"/>
              </a:ext>
            </a:extLst>
          </p:cNvPr>
          <p:cNvSpPr txBox="1"/>
          <p:nvPr/>
        </p:nvSpPr>
        <p:spPr>
          <a:xfrm>
            <a:off x="5061322" y="4042752"/>
            <a:ext cx="585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ساخت بافر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043A98-3F60-F79A-6CC0-33AC50545743}"/>
              </a:ext>
            </a:extLst>
          </p:cNvPr>
          <p:cNvSpPr txBox="1"/>
          <p:nvPr/>
        </p:nvSpPr>
        <p:spPr>
          <a:xfrm>
            <a:off x="4936795" y="4912400"/>
            <a:ext cx="585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نسبت به درصد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8DF09-819F-3F54-DCF8-B47D163694F4}"/>
              </a:ext>
            </a:extLst>
          </p:cNvPr>
          <p:cNvSpPr txBox="1"/>
          <p:nvPr/>
        </p:nvSpPr>
        <p:spPr>
          <a:xfrm>
            <a:off x="5061321" y="5938839"/>
            <a:ext cx="585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مولالیته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C1E9F6-ACF6-3DA3-5BD3-7E5C0013ECB8}"/>
              </a:ext>
            </a:extLst>
          </p:cNvPr>
          <p:cNvSpPr txBox="1"/>
          <p:nvPr/>
        </p:nvSpPr>
        <p:spPr>
          <a:xfrm>
            <a:off x="9693746" y="960133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8C15BB-3E93-32CD-7BB9-CD57870ED89E}"/>
              </a:ext>
            </a:extLst>
          </p:cNvPr>
          <p:cNvSpPr txBox="1"/>
          <p:nvPr/>
        </p:nvSpPr>
        <p:spPr>
          <a:xfrm>
            <a:off x="9732213" y="199296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ppb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CAFB7-E805-45F5-ABC8-45B4333712D0}"/>
              </a:ext>
            </a:extLst>
          </p:cNvPr>
          <p:cNvSpPr/>
          <p:nvPr/>
        </p:nvSpPr>
        <p:spPr>
          <a:xfrm>
            <a:off x="0" y="1"/>
            <a:ext cx="12192000" cy="970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51A2F51-96CB-4067-93D9-8D845255779D}"/>
              </a:ext>
            </a:extLst>
          </p:cNvPr>
          <p:cNvSpPr/>
          <p:nvPr/>
        </p:nvSpPr>
        <p:spPr>
          <a:xfrm rot="10800000">
            <a:off x="11391020" y="970671"/>
            <a:ext cx="542925" cy="38592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C8739-B8D8-4B0A-8353-57B63726BF33}"/>
              </a:ext>
            </a:extLst>
          </p:cNvPr>
          <p:cNvSpPr txBox="1"/>
          <p:nvPr/>
        </p:nvSpPr>
        <p:spPr>
          <a:xfrm>
            <a:off x="7596553" y="1719599"/>
            <a:ext cx="357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100</a:t>
            </a:r>
            <a:r>
              <a:rPr lang="fa-IR" altLang="ko-KR" sz="2000" b="1" dirty="0">
                <a:latin typeface="Neirizi" panose="02000503000000020003" pitchFamily="2" charset="0"/>
                <a:cs typeface="Neirizi" panose="02000503000000020003" pitchFamily="2" charset="0"/>
              </a:rPr>
              <a:t>    میلی لیتر</a:t>
            </a:r>
            <a:endParaRPr lang="ko-KR" altLang="en-US" sz="2000" b="1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8B195-7566-E500-DBC5-B49D70DBEBA9}"/>
              </a:ext>
            </a:extLst>
          </p:cNvPr>
          <p:cNvSpPr txBox="1"/>
          <p:nvPr/>
        </p:nvSpPr>
        <p:spPr>
          <a:xfrm>
            <a:off x="5811164" y="76438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B3318-78CA-DD59-CA33-9D36BAAA8B8D}"/>
              </a:ext>
            </a:extLst>
          </p:cNvPr>
          <p:cNvSpPr txBox="1"/>
          <p:nvPr/>
        </p:nvSpPr>
        <p:spPr>
          <a:xfrm>
            <a:off x="1505242" y="1785425"/>
            <a:ext cx="2075265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Ca(NO</a:t>
            </a:r>
            <a:r>
              <a:rPr lang="en-US" sz="18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kern="1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 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D3F65E-3DB3-19D8-B2E7-49745477FA9A}"/>
              </a:ext>
            </a:extLst>
          </p:cNvPr>
          <p:cNvSpPr/>
          <p:nvPr/>
        </p:nvSpPr>
        <p:spPr>
          <a:xfrm>
            <a:off x="1376968" y="1759505"/>
            <a:ext cx="1447831" cy="115680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9A775D-2884-F619-0B4A-0EFF6BEDB9D6}"/>
                  </a:ext>
                </a:extLst>
              </p:cNvPr>
              <p:cNvSpPr txBox="1"/>
              <p:nvPr/>
            </p:nvSpPr>
            <p:spPr>
              <a:xfrm>
                <a:off x="1505242" y="3239591"/>
                <a:ext cx="861005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9A775D-2884-F619-0B4A-0EFF6BEDB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42" y="3239591"/>
                <a:ext cx="861005" cy="674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56369-5240-8740-6357-D900D988CF34}"/>
                  </a:ext>
                </a:extLst>
              </p:cNvPr>
              <p:cNvSpPr txBox="1"/>
              <p:nvPr/>
            </p:nvSpPr>
            <p:spPr>
              <a:xfrm>
                <a:off x="2229157" y="3267322"/>
                <a:ext cx="3759171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16.4 g /1L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56369-5240-8740-6357-D900D988C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57" y="3267322"/>
                <a:ext cx="3759171" cy="680699"/>
              </a:xfrm>
              <a:prstGeom prst="rect">
                <a:avLst/>
              </a:prstGeom>
              <a:blipFill>
                <a:blip r:embed="rId3"/>
                <a:stretch>
                  <a:fillRect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6442B6-B7A3-B35C-BA5B-D7D313749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28581"/>
              </p:ext>
            </p:extLst>
          </p:nvPr>
        </p:nvGraphicFramePr>
        <p:xfrm>
          <a:off x="1230614" y="4616414"/>
          <a:ext cx="3444918" cy="1418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45210C-0BBC-1638-F5C7-7511D1BDD8B7}"/>
              </a:ext>
            </a:extLst>
          </p:cNvPr>
          <p:cNvSpPr/>
          <p:nvPr/>
        </p:nvSpPr>
        <p:spPr>
          <a:xfrm>
            <a:off x="5437443" y="5210310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F36C5-EEE1-B147-7DBA-39A6931C2FE5}"/>
                  </a:ext>
                </a:extLst>
              </p:cNvPr>
              <p:cNvSpPr txBox="1"/>
              <p:nvPr/>
            </p:nvSpPr>
            <p:spPr>
              <a:xfrm>
                <a:off x="6096000" y="5016057"/>
                <a:ext cx="3212161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1.64 g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F36C5-EEE1-B147-7DBA-39A6931C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16057"/>
                <a:ext cx="3212161" cy="624595"/>
              </a:xfrm>
              <a:prstGeom prst="rect">
                <a:avLst/>
              </a:prstGeom>
              <a:blipFill>
                <a:blip r:embed="rId4"/>
                <a:stretch>
                  <a:fillRect r="-189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912B1F-B21D-8DBB-0CB3-5C18324BA3D9}"/>
              </a:ext>
            </a:extLst>
          </p:cNvPr>
          <p:cNvCxnSpPr>
            <a:cxnSpLocks/>
          </p:cNvCxnSpPr>
          <p:nvPr/>
        </p:nvCxnSpPr>
        <p:spPr>
          <a:xfrm flipH="1">
            <a:off x="1772529" y="3292337"/>
            <a:ext cx="456628" cy="28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220028-DB4E-B396-1CF8-E7BE34932D1D}"/>
              </a:ext>
            </a:extLst>
          </p:cNvPr>
          <p:cNvCxnSpPr>
            <a:cxnSpLocks/>
          </p:cNvCxnSpPr>
          <p:nvPr/>
        </p:nvCxnSpPr>
        <p:spPr>
          <a:xfrm flipH="1">
            <a:off x="3123879" y="3643444"/>
            <a:ext cx="456628" cy="28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0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06708" y="0"/>
            <a:ext cx="18506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F14CC-BC76-C5E7-4E94-1B5069C39265}"/>
              </a:ext>
            </a:extLst>
          </p:cNvPr>
          <p:cNvSpPr txBox="1"/>
          <p:nvPr/>
        </p:nvSpPr>
        <p:spPr>
          <a:xfrm>
            <a:off x="5567433" y="464234"/>
            <a:ext cx="413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از مایعات بر حسب غلظت نرمال</a:t>
            </a:r>
            <a:endParaRPr lang="en-US" sz="20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04725-9E20-6B12-AB1A-ED4E38DC38B1}"/>
              </a:ext>
            </a:extLst>
          </p:cNvPr>
          <p:cNvSpPr txBox="1"/>
          <p:nvPr/>
        </p:nvSpPr>
        <p:spPr>
          <a:xfrm>
            <a:off x="1086976" y="864344"/>
            <a:ext cx="8619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ا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ین نوع از محلول سازی هم مشابه محلول سازی از مایعات بر حسب غلظت مو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لار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است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روش ها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و دستور العمل های آنجا، </a:t>
            </a:r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در این نوع محلول سازی هم صادق است، منتهای امر در این قسمت ما بایستی با روابط مربوط به نرمالیته کار کنیم.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در این فرم در ابتدا ما باید غلظت محلول مادر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غلیظ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)  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را برحسب نرمال محاسبه کنیم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: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62F17-FCC6-4C2E-43B5-314C48BF2A82}"/>
              </a:ext>
            </a:extLst>
          </p:cNvPr>
          <p:cNvSpPr txBox="1"/>
          <p:nvPr/>
        </p:nvSpPr>
        <p:spPr>
          <a:xfrm>
            <a:off x="4580136" y="4035307"/>
            <a:ext cx="515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E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  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همان اکی وا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ن است که برای اجسام شیمیایی مختلف متفاوت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است که در روبرو می بینید: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5EFEE6C-5ED0-854B-2FB1-1AC0DA9C9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021109"/>
                  </p:ext>
                </p:extLst>
              </p:nvPr>
            </p:nvGraphicFramePr>
            <p:xfrm>
              <a:off x="452798" y="2531012"/>
              <a:ext cx="3693200" cy="393192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46600">
                      <a:extLst>
                        <a:ext uri="{9D8B030D-6E8A-4147-A177-3AD203B41FA5}">
                          <a16:colId xmlns:a16="http://schemas.microsoft.com/office/drawing/2014/main" val="3817494192"/>
                        </a:ext>
                      </a:extLst>
                    </a:gridCol>
                    <a:gridCol w="1846600">
                      <a:extLst>
                        <a:ext uri="{9D8B030D-6E8A-4147-A177-3AD203B41FA5}">
                          <a16:colId xmlns:a16="http://schemas.microsoft.com/office/drawing/2014/main" val="3386528118"/>
                        </a:ext>
                      </a:extLst>
                    </a:gridCol>
                  </a:tblGrid>
                  <a:tr h="8533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a:rPr lang="fa-IR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اسیدی</m:t>
                                    </m:r>
                                    <m:r>
                                      <a:rPr lang="fa-I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n-US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𝐻</m:t>
                                    </m:r>
                                    <m:r>
                                      <a:rPr lang="en-US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تعداد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اسیدها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292273"/>
                      </a:ext>
                    </a:extLst>
                  </a:tr>
                  <a:tr h="8533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بازی</m:t>
                                    </m:r>
                                    <m:r>
                                      <a:rPr lang="fa-I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OH</m:t>
                                    </m:r>
                                    <m:r>
                                      <a:rPr lang="en-US" sz="1800" b="0" i="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تعداد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باز ها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398209"/>
                      </a:ext>
                    </a:extLst>
                  </a:tr>
                  <a:tr h="11094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 </m:t>
                                    </m:r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شده</m:t>
                                    </m:r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مبادله</m:t>
                                    </m:r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تعداد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اجسام اکسید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 و احیا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699212"/>
                      </a:ext>
                    </a:extLst>
                  </a:tr>
                  <a:tr h="8533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a:rPr lang="fa-IR" sz="1800" b="1" i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شده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جانشین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فلز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ظرفیت</m:t>
                                    </m:r>
                                    <m:r>
                                      <a:rPr lang="fa-I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نمک های معمولی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5675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5EFEE6C-5ED0-854B-2FB1-1AC0DA9C9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021109"/>
                  </p:ext>
                </p:extLst>
              </p:nvPr>
            </p:nvGraphicFramePr>
            <p:xfrm>
              <a:off x="452798" y="2531012"/>
              <a:ext cx="3693200" cy="393192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46600">
                      <a:extLst>
                        <a:ext uri="{9D8B030D-6E8A-4147-A177-3AD203B41FA5}">
                          <a16:colId xmlns:a16="http://schemas.microsoft.com/office/drawing/2014/main" val="3817494192"/>
                        </a:ext>
                      </a:extLst>
                    </a:gridCol>
                    <a:gridCol w="1846600">
                      <a:extLst>
                        <a:ext uri="{9D8B030D-6E8A-4147-A177-3AD203B41FA5}">
                          <a16:colId xmlns:a16="http://schemas.microsoft.com/office/drawing/2014/main" val="338652811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" t="-667" r="-100987" b="-34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اسیدها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29227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" t="-100667" r="-100987" b="-24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باز ها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239820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" t="-153571" r="-100987" b="-84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اجسام اکسید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 و احیا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69921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" t="-331333" r="-10098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800" b="0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برای نمک های معمولی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56751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FBE73-E1A8-BFCA-6B69-A2568FFCEBCE}"/>
                  </a:ext>
                </a:extLst>
              </p:cNvPr>
              <p:cNvSpPr txBox="1"/>
              <p:nvPr/>
            </p:nvSpPr>
            <p:spPr>
              <a:xfrm>
                <a:off x="4826814" y="2658662"/>
                <a:ext cx="1160895" cy="62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kern="1200" dirty="0">
                    <a:solidFill>
                      <a:schemeClr val="dk1"/>
                    </a:solidFill>
                    <a:effectLst/>
                  </a:rPr>
                  <a:t>=</a:t>
                </a:r>
                <a:r>
                  <a:rPr lang="en-US" sz="2400" b="1" i="1" kern="1200" dirty="0">
                    <a:solidFill>
                      <a:schemeClr val="dk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𝟏𝟎𝐚𝐝</m:t>
                        </m:r>
                      </m:num>
                      <m:den>
                        <m:r>
                          <a:rPr lang="en-US" sz="2400" b="1" i="0" kern="120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𝐌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FBE73-E1A8-BFCA-6B69-A2568FFCE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14" y="2658662"/>
                <a:ext cx="1160895" cy="629660"/>
              </a:xfrm>
              <a:prstGeom prst="rect">
                <a:avLst/>
              </a:prstGeom>
              <a:blipFill>
                <a:blip r:embed="rId3"/>
                <a:stretch>
                  <a:fillRect l="-8421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53D4B1-C6DB-9B7C-F806-7A3CF4D66C3F}"/>
                  </a:ext>
                </a:extLst>
              </p:cNvPr>
              <p:cNvSpPr txBox="1"/>
              <p:nvPr/>
            </p:nvSpPr>
            <p:spPr>
              <a:xfrm>
                <a:off x="6918775" y="2647032"/>
                <a:ext cx="2414444" cy="1115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=</a:t>
                </a:r>
                <a:r>
                  <a:rPr lang="en-US" sz="2400" b="1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𝐌</m:t>
                        </m:r>
                        <m:r>
                          <a:rPr lang="en-US" sz="2400" b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 ( </m:t>
                        </m:r>
                        <m:r>
                          <a:rPr lang="fa-IR" sz="2400" b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مولکولی</m:t>
                        </m:r>
                        <m:r>
                          <a:rPr lang="fa-IR" sz="2400" b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 </m:t>
                        </m:r>
                        <m:r>
                          <a:rPr lang="fa-IR" sz="2400" b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جرم</m:t>
                        </m:r>
                        <m:r>
                          <a:rPr lang="en-US" sz="2400" b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)</m:t>
                        </m:r>
                      </m:num>
                      <m:den>
                        <m:r>
                          <a:rPr lang="en-US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𝒏</m:t>
                        </m:r>
                        <m:r>
                          <a:rPr lang="en-US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(</m:t>
                        </m:r>
                        <m:r>
                          <a:rPr lang="fa-IR" sz="2400" b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ظرفیت</m:t>
                        </m:r>
                        <m:r>
                          <a:rPr lang="en-US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en-US" sz="2400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endParaRPr lang="en-US" sz="2400" b="1" dirty="0">
                  <a:cs typeface="+mj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53D4B1-C6DB-9B7C-F806-7A3CF4D6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775" y="2647032"/>
                <a:ext cx="2414444" cy="1115818"/>
              </a:xfrm>
              <a:prstGeom prst="rect">
                <a:avLst/>
              </a:prstGeom>
              <a:blipFill>
                <a:blip r:embed="rId4"/>
                <a:stretch>
                  <a:fillRect l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2667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668" y="0"/>
            <a:ext cx="18506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F14CC-BC76-C5E7-4E94-1B5069C39265}"/>
              </a:ext>
            </a:extLst>
          </p:cNvPr>
          <p:cNvSpPr txBox="1"/>
          <p:nvPr/>
        </p:nvSpPr>
        <p:spPr>
          <a:xfrm>
            <a:off x="5175392" y="689317"/>
            <a:ext cx="6381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بعد از محاسبه نرمالیته محلول مادر ، حجمی را که باید از محلول مادر برداریم</a:t>
            </a:r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و محلول سازی را توسط آن انجام دهیم بوسیله فرمول زیر حساب می کنیم:</a:t>
            </a:r>
            <a:endParaRPr lang="en-US" sz="20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6F20E-1B80-7ACE-0CE5-B84D20D2AAE3}"/>
              </a:ext>
            </a:extLst>
          </p:cNvPr>
          <p:cNvSpPr txBox="1"/>
          <p:nvPr/>
        </p:nvSpPr>
        <p:spPr>
          <a:xfrm>
            <a:off x="2918581" y="1653876"/>
            <a:ext cx="190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=N</a:t>
            </a:r>
            <a:r>
              <a:rPr lang="en-US" sz="28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E84BA9-DD7A-5DD0-221D-A9AA94B9B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93618"/>
              </p:ext>
            </p:extLst>
          </p:nvPr>
        </p:nvGraphicFramePr>
        <p:xfrm>
          <a:off x="5056796" y="2782780"/>
          <a:ext cx="5075806" cy="3704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445">
                  <a:extLst>
                    <a:ext uri="{9D8B030D-6E8A-4147-A177-3AD203B41FA5}">
                      <a16:colId xmlns:a16="http://schemas.microsoft.com/office/drawing/2014/main" val="3817494192"/>
                    </a:ext>
                  </a:extLst>
                </a:gridCol>
                <a:gridCol w="3635361">
                  <a:extLst>
                    <a:ext uri="{9D8B030D-6E8A-4147-A177-3AD203B41FA5}">
                      <a16:colId xmlns:a16="http://schemas.microsoft.com/office/drawing/2014/main" val="3386528118"/>
                    </a:ext>
                  </a:extLst>
                </a:gridCol>
              </a:tblGrid>
              <a:tr h="80800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غلظت محلول مادر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92273"/>
                  </a:ext>
                </a:extLst>
              </a:tr>
              <a:tr h="105040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8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حجمی از محلول ماد ر که باید  جهت محلول سازی برداریم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398209"/>
                  </a:ext>
                </a:extLst>
              </a:tr>
              <a:tr h="89320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غلظت مورد نیاز از محلولی که میخواهیم بسازیم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99212"/>
                  </a:ext>
                </a:extLst>
              </a:tr>
              <a:tr h="68707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800" b="1" kern="100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latin typeface="Neirizi" panose="02000503000000020003" pitchFamily="2" charset="0"/>
                          <a:cs typeface="Neirizi" panose="02000503000000020003" pitchFamily="2" charset="0"/>
                        </a:rPr>
                        <a:t>حجم مورد نیاز از محلولی که میخواهیم بسازیم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eirizi" panose="02000503000000020003" pitchFamily="2" charset="0"/>
                        <a:cs typeface="Neirizi" panose="02000503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7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99621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7B5A6F-2CD7-BC22-D980-8A4B1F8B5B2F}"/>
              </a:ext>
            </a:extLst>
          </p:cNvPr>
          <p:cNvSpPr/>
          <p:nvPr/>
        </p:nvSpPr>
        <p:spPr>
          <a:xfrm>
            <a:off x="2366430" y="395215"/>
            <a:ext cx="4825218" cy="2039815"/>
          </a:xfrm>
          <a:prstGeom prst="wedgeEllipseCallout">
            <a:avLst>
              <a:gd name="adj1" fmla="val -23457"/>
              <a:gd name="adj2" fmla="val 68707"/>
            </a:avLst>
          </a:prstGeom>
          <a:solidFill>
            <a:schemeClr val="accent2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C7FF3-388C-39EE-B76F-7ADBA7BEAEAC}"/>
              </a:ext>
            </a:extLst>
          </p:cNvPr>
          <p:cNvSpPr txBox="1"/>
          <p:nvPr/>
        </p:nvSpPr>
        <p:spPr>
          <a:xfrm>
            <a:off x="2765539" y="1108559"/>
            <a:ext cx="4113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6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به مقدار دلخواه نیتریک اسید 4 نرمال بسازید</a:t>
            </a:r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11783F9-A670-D1FF-30F3-D1561A2D3EE8}"/>
              </a:ext>
            </a:extLst>
          </p:cNvPr>
          <p:cNvSpPr/>
          <p:nvPr/>
        </p:nvSpPr>
        <p:spPr>
          <a:xfrm>
            <a:off x="7003366" y="1990985"/>
            <a:ext cx="4825218" cy="2039815"/>
          </a:xfrm>
          <a:prstGeom prst="wedgeEllipseCallou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F29F8-5E25-E9C9-E2B8-E366E98A6082}"/>
              </a:ext>
            </a:extLst>
          </p:cNvPr>
          <p:cNvSpPr txBox="1"/>
          <p:nvPr/>
        </p:nvSpPr>
        <p:spPr>
          <a:xfrm>
            <a:off x="7003366" y="2832805"/>
            <a:ext cx="439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7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100 میلی لیتر سولفوریک اسید 2 نرمال بسازید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3C38F-FDA9-9128-25E3-8CE3BD9A5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" y="1922999"/>
            <a:ext cx="2644693" cy="24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0A64CBB5-40AB-6D61-2E34-B8458C360EC5}"/>
              </a:ext>
            </a:extLst>
          </p:cNvPr>
          <p:cNvSpPr/>
          <p:nvPr/>
        </p:nvSpPr>
        <p:spPr>
          <a:xfrm>
            <a:off x="4415721" y="1481681"/>
            <a:ext cx="355755" cy="346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73A8A6-B4E1-D9C5-EBB6-70BE83FC7051}"/>
              </a:ext>
            </a:extLst>
          </p:cNvPr>
          <p:cNvSpPr txBox="1"/>
          <p:nvPr/>
        </p:nvSpPr>
        <p:spPr>
          <a:xfrm>
            <a:off x="1165004" y="1333858"/>
            <a:ext cx="1083951" cy="522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HNO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D1902DB-ADDF-08D9-9842-D9F0FB48C1F4}"/>
              </a:ext>
            </a:extLst>
          </p:cNvPr>
          <p:cNvSpPr/>
          <p:nvPr/>
        </p:nvSpPr>
        <p:spPr>
          <a:xfrm>
            <a:off x="2274618" y="1494049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795C46-5E2E-48D2-387D-6D5E8854B5E1}"/>
              </a:ext>
            </a:extLst>
          </p:cNvPr>
          <p:cNvSpPr txBox="1"/>
          <p:nvPr/>
        </p:nvSpPr>
        <p:spPr>
          <a:xfrm>
            <a:off x="2870833" y="137863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AC70FA-0373-68D5-1444-0A741C54374A}"/>
              </a:ext>
            </a:extLst>
          </p:cNvPr>
          <p:cNvSpPr txBox="1"/>
          <p:nvPr/>
        </p:nvSpPr>
        <p:spPr>
          <a:xfrm>
            <a:off x="4379824" y="1443063"/>
            <a:ext cx="108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NO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/>
              <p:nvPr/>
            </p:nvSpPr>
            <p:spPr>
              <a:xfrm>
                <a:off x="1289173" y="2751965"/>
                <a:ext cx="1581660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>
                    <a:solidFill>
                      <a:schemeClr val="dk1"/>
                    </a:solidFill>
                  </a:rPr>
                  <a:t>=</a:t>
                </a:r>
                <a:r>
                  <a:rPr lang="en-US" sz="2400" b="1" i="1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𝟏𝟎𝐚𝐝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73" y="2751965"/>
                <a:ext cx="1581660" cy="629660"/>
              </a:xfrm>
              <a:prstGeom prst="rect">
                <a:avLst/>
              </a:prstGeom>
              <a:blipFill>
                <a:blip r:embed="rId2"/>
                <a:stretch>
                  <a:fillRect l="-5769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/>
              <p:nvPr/>
            </p:nvSpPr>
            <p:spPr>
              <a:xfrm>
                <a:off x="2371427" y="2769075"/>
                <a:ext cx="2646302" cy="1062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kern="100" baseline="30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𝒂𝒅</m:t>
                        </m:r>
                      </m:num>
                      <m:den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="1"/>
                          <m:t> </m:t>
                        </m:r>
                      </m:den>
                    </m:f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0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𝟔𝟓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𝟓𝟏</m:t>
                        </m:r>
                      </m:num>
                      <m:den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</m:den>
                    </m:f>
                  </m:oMath>
                </a14:m>
                <a:endParaRPr lang="en-US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27" y="2769075"/>
                <a:ext cx="2646302" cy="1062855"/>
              </a:xfrm>
              <a:prstGeom prst="rect">
                <a:avLst/>
              </a:prstGeo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76814B-CCE8-CDFA-8F0A-A901B1786030}"/>
                  </a:ext>
                </a:extLst>
              </p:cNvPr>
              <p:cNvSpPr txBox="1"/>
              <p:nvPr/>
            </p:nvSpPr>
            <p:spPr>
              <a:xfrm>
                <a:off x="6096000" y="4237274"/>
                <a:ext cx="60983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76814B-CCE8-CDFA-8F0A-A901B178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37274"/>
                <a:ext cx="6098344" cy="461665"/>
              </a:xfrm>
              <a:prstGeom prst="rect">
                <a:avLst/>
              </a:prstGeom>
              <a:blipFill>
                <a:blip r:embed="rId4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Right 61">
            <a:extLst>
              <a:ext uri="{FF2B5EF4-FFF2-40B4-BE49-F238E27FC236}">
                <a16:creationId xmlns:a16="http://schemas.microsoft.com/office/drawing/2014/main" id="{B8FB7A12-EDD4-D833-0F06-B18148F2D495}"/>
              </a:ext>
            </a:extLst>
          </p:cNvPr>
          <p:cNvSpPr/>
          <p:nvPr/>
        </p:nvSpPr>
        <p:spPr>
          <a:xfrm>
            <a:off x="3678982" y="1508957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7FE028-712E-DD85-ED76-EB866AE52087}"/>
              </a:ext>
            </a:extLst>
          </p:cNvPr>
          <p:cNvSpPr txBox="1"/>
          <p:nvPr/>
        </p:nvSpPr>
        <p:spPr>
          <a:xfrm>
            <a:off x="3694578" y="4279489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=N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D6A867-F7B9-89C3-8D75-29D1A598AF1F}"/>
              </a:ext>
            </a:extLst>
          </p:cNvPr>
          <p:cNvSpPr txBox="1"/>
          <p:nvPr/>
        </p:nvSpPr>
        <p:spPr>
          <a:xfrm>
            <a:off x="6968427" y="5015221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X=12.9ml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12D9A3-4A7F-AAE7-3656-BE2EDC34BACB}"/>
              </a:ext>
            </a:extLst>
          </p:cNvPr>
          <p:cNvSpPr/>
          <p:nvPr/>
        </p:nvSpPr>
        <p:spPr>
          <a:xfrm>
            <a:off x="6948054" y="5040955"/>
            <a:ext cx="1717807" cy="47175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그룹 14">
            <a:extLst>
              <a:ext uri="{FF2B5EF4-FFF2-40B4-BE49-F238E27FC236}">
                <a16:creationId xmlns:a16="http://schemas.microsoft.com/office/drawing/2014/main" id="{0F8A3CC4-FBF1-8956-84A0-BECA4AD98ADA}"/>
              </a:ext>
            </a:extLst>
          </p:cNvPr>
          <p:cNvGrpSpPr/>
          <p:nvPr/>
        </p:nvGrpSpPr>
        <p:grpSpPr>
          <a:xfrm>
            <a:off x="187439" y="3891963"/>
            <a:ext cx="2916962" cy="2546673"/>
            <a:chOff x="647920" y="1808684"/>
            <a:chExt cx="5211741" cy="4550145"/>
          </a:xfrm>
        </p:grpSpPr>
        <p:sp>
          <p:nvSpPr>
            <p:cNvPr id="3" name="Freeform: Shape 192">
              <a:extLst>
                <a:ext uri="{FF2B5EF4-FFF2-40B4-BE49-F238E27FC236}">
                  <a16:creationId xmlns:a16="http://schemas.microsoft.com/office/drawing/2014/main" id="{A8CA27EF-365B-3B7E-36DC-44213BA02C24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자유형: 도형 16">
              <a:extLst>
                <a:ext uri="{FF2B5EF4-FFF2-40B4-BE49-F238E27FC236}">
                  <a16:creationId xmlns:a16="http://schemas.microsoft.com/office/drawing/2014/main" id="{5C9BC9EA-D901-621A-C662-9DA6757E42AF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자유형: 도형 17">
              <a:extLst>
                <a:ext uri="{FF2B5EF4-FFF2-40B4-BE49-F238E27FC236}">
                  <a16:creationId xmlns:a16="http://schemas.microsoft.com/office/drawing/2014/main" id="{EA46E381-633B-7D8E-1E9A-C0158C3B46E4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4C57C56-B0EE-485D-F2C3-4398609473C8}"/>
              </a:ext>
            </a:extLst>
          </p:cNvPr>
          <p:cNvSpPr txBox="1"/>
          <p:nvPr/>
        </p:nvSpPr>
        <p:spPr>
          <a:xfrm>
            <a:off x="5692476" y="137863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</a:p>
        </p:txBody>
      </p:sp>
      <p:sp>
        <p:nvSpPr>
          <p:cNvPr id="50" name="Arrow: Bent-Up 49">
            <a:extLst>
              <a:ext uri="{FF2B5EF4-FFF2-40B4-BE49-F238E27FC236}">
                <a16:creationId xmlns:a16="http://schemas.microsoft.com/office/drawing/2014/main" id="{6290BFB8-8037-3782-9D72-20AA3A5DE811}"/>
              </a:ext>
            </a:extLst>
          </p:cNvPr>
          <p:cNvSpPr/>
          <p:nvPr/>
        </p:nvSpPr>
        <p:spPr>
          <a:xfrm>
            <a:off x="4596058" y="1810232"/>
            <a:ext cx="1350498" cy="33236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B5ABFC-73EA-8612-FE69-E818059C8321}"/>
              </a:ext>
            </a:extLst>
          </p:cNvPr>
          <p:cNvSpPr txBox="1"/>
          <p:nvPr/>
        </p:nvSpPr>
        <p:spPr>
          <a:xfrm>
            <a:off x="5043527" y="290266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=15.5 N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C92BBAF5-A885-4C3D-298C-1D12A6B648E5}"/>
              </a:ext>
            </a:extLst>
          </p:cNvPr>
          <p:cNvSpPr/>
          <p:nvPr/>
        </p:nvSpPr>
        <p:spPr>
          <a:xfrm>
            <a:off x="5575495" y="4401390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0A64CBB5-40AB-6D61-2E34-B8458C360EC5}"/>
              </a:ext>
            </a:extLst>
          </p:cNvPr>
          <p:cNvSpPr/>
          <p:nvPr/>
        </p:nvSpPr>
        <p:spPr>
          <a:xfrm>
            <a:off x="4304819" y="1463984"/>
            <a:ext cx="350803" cy="4066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73A8A6-B4E1-D9C5-EBB6-70BE83FC7051}"/>
              </a:ext>
            </a:extLst>
          </p:cNvPr>
          <p:cNvSpPr txBox="1"/>
          <p:nvPr/>
        </p:nvSpPr>
        <p:spPr>
          <a:xfrm>
            <a:off x="882321" y="1348334"/>
            <a:ext cx="1144865" cy="522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D1902DB-ADDF-08D9-9842-D9F0FB48C1F4}"/>
              </a:ext>
            </a:extLst>
          </p:cNvPr>
          <p:cNvSpPr/>
          <p:nvPr/>
        </p:nvSpPr>
        <p:spPr>
          <a:xfrm>
            <a:off x="2085178" y="1508956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795C46-5E2E-48D2-387D-6D5E8854B5E1}"/>
              </a:ext>
            </a:extLst>
          </p:cNvPr>
          <p:cNvSpPr txBox="1"/>
          <p:nvPr/>
        </p:nvSpPr>
        <p:spPr>
          <a:xfrm>
            <a:off x="2769229" y="137863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AC70FA-0373-68D5-1444-0A741C54374A}"/>
              </a:ext>
            </a:extLst>
          </p:cNvPr>
          <p:cNvSpPr txBox="1"/>
          <p:nvPr/>
        </p:nvSpPr>
        <p:spPr>
          <a:xfrm>
            <a:off x="4250207" y="1382491"/>
            <a:ext cx="1058303" cy="460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/>
              <p:nvPr/>
            </p:nvSpPr>
            <p:spPr>
              <a:xfrm>
                <a:off x="1289173" y="2751965"/>
                <a:ext cx="1581660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>
                    <a:solidFill>
                      <a:schemeClr val="dk1"/>
                    </a:solidFill>
                  </a:rPr>
                  <a:t>=</a:t>
                </a:r>
                <a:r>
                  <a:rPr lang="en-US" sz="2400" b="1" i="1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𝟏𝟎𝐚𝐝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B0C9A7-9766-11A2-CC6C-7E3B8AD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73" y="2751965"/>
                <a:ext cx="1581660" cy="629660"/>
              </a:xfrm>
              <a:prstGeom prst="rect">
                <a:avLst/>
              </a:prstGeom>
              <a:blipFill>
                <a:blip r:embed="rId2"/>
                <a:stretch>
                  <a:fillRect l="-5769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/>
              <p:nvPr/>
            </p:nvSpPr>
            <p:spPr>
              <a:xfrm>
                <a:off x="2371427" y="2769075"/>
                <a:ext cx="2646302" cy="1081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kern="100" baseline="30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𝒂𝒅</m:t>
                        </m:r>
                      </m:num>
                      <m:den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="1"/>
                          <m:t> </m:t>
                        </m:r>
                      </m:den>
                    </m:f>
                    <m:r>
                      <a:rPr lang="en-US" sz="24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0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𝟗𝟖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𝟖𝟑</m:t>
                        </m:r>
                      </m:num>
                      <m:den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𝟎𝟕𝟖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</m:den>
                    </m:f>
                  </m:oMath>
                </a14:m>
                <a:endParaRPr lang="en-US" b="1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7E39AD-059F-D398-41C8-04FB6215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27" y="2769075"/>
                <a:ext cx="2646302" cy="1081963"/>
              </a:xfrm>
              <a:prstGeom prst="rect">
                <a:avLst/>
              </a:prstGeo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76814B-CCE8-CDFA-8F0A-A901B1786030}"/>
                  </a:ext>
                </a:extLst>
              </p:cNvPr>
              <p:cNvSpPr txBox="1"/>
              <p:nvPr/>
            </p:nvSpPr>
            <p:spPr>
              <a:xfrm>
                <a:off x="3144197" y="4230520"/>
                <a:ext cx="60983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76814B-CCE8-CDFA-8F0A-A901B178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97" y="4230520"/>
                <a:ext cx="6098344" cy="461665"/>
              </a:xfrm>
              <a:prstGeom prst="rect">
                <a:avLst/>
              </a:prstGeom>
              <a:blipFill>
                <a:blip r:embed="rId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Right 61">
            <a:extLst>
              <a:ext uri="{FF2B5EF4-FFF2-40B4-BE49-F238E27FC236}">
                <a16:creationId xmlns:a16="http://schemas.microsoft.com/office/drawing/2014/main" id="{B8FB7A12-EDD4-D833-0F06-B18148F2D495}"/>
              </a:ext>
            </a:extLst>
          </p:cNvPr>
          <p:cNvSpPr/>
          <p:nvPr/>
        </p:nvSpPr>
        <p:spPr>
          <a:xfrm>
            <a:off x="3678982" y="1508957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7FE028-712E-DD85-ED76-EB866AE52087}"/>
              </a:ext>
            </a:extLst>
          </p:cNvPr>
          <p:cNvSpPr txBox="1"/>
          <p:nvPr/>
        </p:nvSpPr>
        <p:spPr>
          <a:xfrm>
            <a:off x="710395" y="4156411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=N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D6A867-F7B9-89C3-8D75-29D1A598AF1F}"/>
              </a:ext>
            </a:extLst>
          </p:cNvPr>
          <p:cNvSpPr txBox="1"/>
          <p:nvPr/>
        </p:nvSpPr>
        <p:spPr>
          <a:xfrm>
            <a:off x="4616749" y="497391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X=5.5 ml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12D9A3-4A7F-AAE7-3656-BE2EDC34BACB}"/>
              </a:ext>
            </a:extLst>
          </p:cNvPr>
          <p:cNvSpPr/>
          <p:nvPr/>
        </p:nvSpPr>
        <p:spPr>
          <a:xfrm>
            <a:off x="4596058" y="5015221"/>
            <a:ext cx="1717807" cy="47175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그룹 14">
            <a:extLst>
              <a:ext uri="{FF2B5EF4-FFF2-40B4-BE49-F238E27FC236}">
                <a16:creationId xmlns:a16="http://schemas.microsoft.com/office/drawing/2014/main" id="{0F8A3CC4-FBF1-8956-84A0-BECA4AD98ADA}"/>
              </a:ext>
            </a:extLst>
          </p:cNvPr>
          <p:cNvGrpSpPr/>
          <p:nvPr/>
        </p:nvGrpSpPr>
        <p:grpSpPr>
          <a:xfrm>
            <a:off x="9165994" y="3837149"/>
            <a:ext cx="2916962" cy="2546673"/>
            <a:chOff x="647920" y="1808684"/>
            <a:chExt cx="5211741" cy="4550145"/>
          </a:xfrm>
        </p:grpSpPr>
        <p:sp>
          <p:nvSpPr>
            <p:cNvPr id="3" name="Freeform: Shape 192">
              <a:extLst>
                <a:ext uri="{FF2B5EF4-FFF2-40B4-BE49-F238E27FC236}">
                  <a16:creationId xmlns:a16="http://schemas.microsoft.com/office/drawing/2014/main" id="{A8CA27EF-365B-3B7E-36DC-44213BA02C24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자유형: 도형 16">
              <a:extLst>
                <a:ext uri="{FF2B5EF4-FFF2-40B4-BE49-F238E27FC236}">
                  <a16:creationId xmlns:a16="http://schemas.microsoft.com/office/drawing/2014/main" id="{5C9BC9EA-D901-621A-C662-9DA6757E42AF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자유형: 도형 17">
              <a:extLst>
                <a:ext uri="{FF2B5EF4-FFF2-40B4-BE49-F238E27FC236}">
                  <a16:creationId xmlns:a16="http://schemas.microsoft.com/office/drawing/2014/main" id="{EA46E381-633B-7D8E-1E9A-C0158C3B46E4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4C57C56-B0EE-485D-F2C3-4398609473C8}"/>
              </a:ext>
            </a:extLst>
          </p:cNvPr>
          <p:cNvSpPr txBox="1"/>
          <p:nvPr/>
        </p:nvSpPr>
        <p:spPr>
          <a:xfrm>
            <a:off x="5692476" y="137863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</a:t>
            </a:r>
          </a:p>
        </p:txBody>
      </p:sp>
      <p:sp>
        <p:nvSpPr>
          <p:cNvPr id="50" name="Arrow: Bent-Up 49">
            <a:extLst>
              <a:ext uri="{FF2B5EF4-FFF2-40B4-BE49-F238E27FC236}">
                <a16:creationId xmlns:a16="http://schemas.microsoft.com/office/drawing/2014/main" id="{6290BFB8-8037-3782-9D72-20AA3A5DE811}"/>
              </a:ext>
            </a:extLst>
          </p:cNvPr>
          <p:cNvSpPr/>
          <p:nvPr/>
        </p:nvSpPr>
        <p:spPr>
          <a:xfrm>
            <a:off x="4596058" y="1810232"/>
            <a:ext cx="1350498" cy="33236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B5ABFC-73EA-8612-FE69-E818059C8321}"/>
              </a:ext>
            </a:extLst>
          </p:cNvPr>
          <p:cNvSpPr txBox="1"/>
          <p:nvPr/>
        </p:nvSpPr>
        <p:spPr>
          <a:xfrm>
            <a:off x="5043527" y="290266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=36.5 N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C92BBAF5-A885-4C3D-298C-1D12A6B648E5}"/>
              </a:ext>
            </a:extLst>
          </p:cNvPr>
          <p:cNvSpPr/>
          <p:nvPr/>
        </p:nvSpPr>
        <p:spPr>
          <a:xfrm>
            <a:off x="2560668" y="4362098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DB85DC-8A0B-A4E2-1EDB-58842A6B48AE}"/>
              </a:ext>
            </a:extLst>
          </p:cNvPr>
          <p:cNvSpPr/>
          <p:nvPr/>
        </p:nvSpPr>
        <p:spPr>
          <a:xfrm rot="2308442">
            <a:off x="4519105" y="3383562"/>
            <a:ext cx="520505" cy="23083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E56D0-0E14-410A-B580-8E7B2A474659}"/>
              </a:ext>
            </a:extLst>
          </p:cNvPr>
          <p:cNvSpPr txBox="1"/>
          <p:nvPr/>
        </p:nvSpPr>
        <p:spPr>
          <a:xfrm>
            <a:off x="4996660" y="349881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49.039</a:t>
            </a:r>
          </a:p>
        </p:txBody>
      </p:sp>
    </p:spTree>
    <p:extLst>
      <p:ext uri="{BB962C8B-B14F-4D97-AF65-F5344CB8AC3E}">
        <p14:creationId xmlns:p14="http://schemas.microsoft.com/office/powerpoint/2010/main" val="23216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8FA454F-BCA2-2047-EA49-8B33B47E1C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12604"/>
          <a:stretch>
            <a:fillRect/>
          </a:stretch>
        </p:blipFill>
        <p:spPr>
          <a:xfrm>
            <a:off x="399176" y="621598"/>
            <a:ext cx="5129348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-1289539" y="787198"/>
            <a:ext cx="73855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ar-DZ" sz="2800" dirty="0">
                <a:latin typeface="Neirizi" panose="02000503000000020003" pitchFamily="2" charset="0"/>
                <a:cs typeface="Neirizi" panose="02000503000000020003" pitchFamily="2" charset="0"/>
              </a:rPr>
              <a:t>محلول سازی از جامدات بر حسب غلظت نرمال</a:t>
            </a:r>
            <a:endParaRPr lang="ko-KR" altLang="en-US" sz="28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7F698F-32AC-E2BB-6281-DC7F9899BC83}"/>
              </a:ext>
            </a:extLst>
          </p:cNvPr>
          <p:cNvSpPr txBox="1"/>
          <p:nvPr/>
        </p:nvSpPr>
        <p:spPr>
          <a:xfrm>
            <a:off x="7394997" y="1733899"/>
            <a:ext cx="4533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اگر بخواهیم از جامدی، محلول تهیه کنیم که غلظت آن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را بر حسب نرمال بیان کرده اند به شیوه زیر عمل می کنیم: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98D68-BDDD-089E-3DA5-5CD0217CB153}"/>
              </a:ext>
            </a:extLst>
          </p:cNvPr>
          <p:cNvSpPr txBox="1"/>
          <p:nvPr/>
        </p:nvSpPr>
        <p:spPr>
          <a:xfrm>
            <a:off x="5592024" y="3127268"/>
            <a:ext cx="6200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نکته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اگر بخواهیم نرمالیته را به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یته تبدیل کنیم و محلول سازی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از جامدات را بر اساس قوانین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لاری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ته انجام دهیم از فرمول زیر استفاده می کنیم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: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5825AA-57BC-9A2D-3444-FFE19849F96F}"/>
                  </a:ext>
                </a:extLst>
              </p:cNvPr>
              <p:cNvSpPr txBox="1"/>
              <p:nvPr/>
            </p:nvSpPr>
            <p:spPr>
              <a:xfrm>
                <a:off x="8060788" y="4982981"/>
                <a:ext cx="2109873" cy="1286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kern="1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+mj-cs"/>
                  </a:rPr>
                  <a:t>C</a:t>
                </a:r>
                <a:r>
                  <a:rPr lang="en-US" sz="2800" b="1" kern="100" baseline="-250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+mj-cs"/>
                  </a:rPr>
                  <a:t>M</a:t>
                </a:r>
                <a:r>
                  <a:rPr lang="en-US" sz="2800" b="1" kern="1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+mj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fa-IR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نرمالیته</m:t>
                        </m:r>
                        <m:r>
                          <a:rPr lang="fa-IR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(</m:t>
                        </m:r>
                        <m: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𝑵</m:t>
                        </m:r>
                        <m: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)</m:t>
                        </m:r>
                      </m:num>
                      <m:den>
                        <m:r>
                          <a:rPr lang="fa-IR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ظرفیت</m:t>
                        </m:r>
                        <m: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(</m:t>
                        </m:r>
                        <m: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𝒏</m:t>
                        </m:r>
                        <m: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endParaRPr lang="en-US" sz="2800" b="1" dirty="0">
                  <a:solidFill>
                    <a:srgbClr val="C0000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5825AA-57BC-9A2D-3444-FFE19849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788" y="4982981"/>
                <a:ext cx="2109873" cy="1286314"/>
              </a:xfrm>
              <a:prstGeom prst="rect">
                <a:avLst/>
              </a:prstGeom>
              <a:blipFill>
                <a:blip r:embed="rId3"/>
                <a:stretch>
                  <a:fillRect l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E542162-C650-D17B-421F-ABDD53C3FD56}"/>
              </a:ext>
            </a:extLst>
          </p:cNvPr>
          <p:cNvSpPr/>
          <p:nvPr/>
        </p:nvSpPr>
        <p:spPr>
          <a:xfrm>
            <a:off x="8060787" y="4982981"/>
            <a:ext cx="2109873" cy="105035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7B5A6F-2CD7-BC22-D980-8A4B1F8B5B2F}"/>
              </a:ext>
            </a:extLst>
          </p:cNvPr>
          <p:cNvSpPr/>
          <p:nvPr/>
        </p:nvSpPr>
        <p:spPr>
          <a:xfrm>
            <a:off x="2366430" y="395215"/>
            <a:ext cx="4825218" cy="2039815"/>
          </a:xfrm>
          <a:prstGeom prst="wedgeEllipseCallout">
            <a:avLst>
              <a:gd name="adj1" fmla="val -23457"/>
              <a:gd name="adj2" fmla="val 68707"/>
            </a:avLst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C7FF3-388C-39EE-B76F-7ADBA7BEAEAC}"/>
              </a:ext>
            </a:extLst>
          </p:cNvPr>
          <p:cNvSpPr txBox="1"/>
          <p:nvPr/>
        </p:nvSpPr>
        <p:spPr>
          <a:xfrm>
            <a:off x="2832865" y="1108559"/>
            <a:ext cx="4046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(8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به مقدار دلخواه سدیم کلرید 1 نرمال بسازید</a:t>
            </a:r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11783F9-A670-D1FF-30F3-D1561A2D3EE8}"/>
              </a:ext>
            </a:extLst>
          </p:cNvPr>
          <p:cNvSpPr/>
          <p:nvPr/>
        </p:nvSpPr>
        <p:spPr>
          <a:xfrm>
            <a:off x="7003365" y="2018786"/>
            <a:ext cx="4825218" cy="2039815"/>
          </a:xfrm>
          <a:prstGeom prst="wedgeEllipseCallou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F29F8-5E25-E9C9-E2B8-E366E98A6082}"/>
              </a:ext>
            </a:extLst>
          </p:cNvPr>
          <p:cNvSpPr txBox="1"/>
          <p:nvPr/>
        </p:nvSpPr>
        <p:spPr>
          <a:xfrm>
            <a:off x="7513050" y="2838639"/>
            <a:ext cx="380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9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50 میلی لیتر پتاسیم کلرید 3 نرمال بسازید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80146-68AC-F5B3-4A52-9DEBB6BD2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r="25529" b="4066"/>
          <a:stretch/>
        </p:blipFill>
        <p:spPr>
          <a:xfrm>
            <a:off x="0" y="1654418"/>
            <a:ext cx="2377439" cy="27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E0A9E80-44E1-BFA9-ED66-91A4907BF26A}"/>
              </a:ext>
            </a:extLst>
          </p:cNvPr>
          <p:cNvSpPr/>
          <p:nvPr/>
        </p:nvSpPr>
        <p:spPr>
          <a:xfrm>
            <a:off x="3673451" y="667524"/>
            <a:ext cx="355755" cy="346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69C092-1A29-B669-AA6D-83FCAF4D27E8}"/>
              </a:ext>
            </a:extLst>
          </p:cNvPr>
          <p:cNvGrpSpPr/>
          <p:nvPr/>
        </p:nvGrpSpPr>
        <p:grpSpPr>
          <a:xfrm>
            <a:off x="225082" y="4797083"/>
            <a:ext cx="2863119" cy="1603486"/>
            <a:chOff x="3366914" y="2916559"/>
            <a:chExt cx="2424286" cy="16554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E3AF2E-0DE1-ACAA-C0E4-ECC9C1B49C28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FEE54C-AF42-581B-8815-3D8981953DEA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871A651-E1DE-8C8F-8D60-B503034FFB8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7FD5B9B-B01F-D3AE-41E2-39C18004F95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9B7DEC26-0B93-3FA1-0463-513FFE6E18B6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43E1D93-1BF7-5E86-998C-2696C435AECB}"/>
              </a:ext>
            </a:extLst>
          </p:cNvPr>
          <p:cNvSpPr txBox="1"/>
          <p:nvPr/>
        </p:nvSpPr>
        <p:spPr>
          <a:xfrm>
            <a:off x="482281" y="1246389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 NaCl=1M NaCl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253E3E-8E38-3280-A974-9CC634F1B94F}"/>
              </a:ext>
            </a:extLst>
          </p:cNvPr>
          <p:cNvSpPr/>
          <p:nvPr/>
        </p:nvSpPr>
        <p:spPr>
          <a:xfrm>
            <a:off x="3174044" y="1435181"/>
            <a:ext cx="721801" cy="21377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77AB5-D30B-E908-4F94-E7A0E9AA671B}"/>
              </a:ext>
            </a:extLst>
          </p:cNvPr>
          <p:cNvSpPr txBox="1"/>
          <p:nvPr/>
        </p:nvSpPr>
        <p:spPr>
          <a:xfrm>
            <a:off x="3263074" y="97351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4BB1B-5DEE-0932-8983-9A1DA5ED730D}"/>
              </a:ext>
            </a:extLst>
          </p:cNvPr>
          <p:cNvSpPr txBox="1"/>
          <p:nvPr/>
        </p:nvSpPr>
        <p:spPr>
          <a:xfrm>
            <a:off x="3659936" y="63805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0D4D7-4171-4811-CB11-9E8FD9AE5A0F}"/>
              </a:ext>
            </a:extLst>
          </p:cNvPr>
          <p:cNvSpPr txBox="1"/>
          <p:nvPr/>
        </p:nvSpPr>
        <p:spPr>
          <a:xfrm>
            <a:off x="3984875" y="1246389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6C2F81-24BF-F749-368E-33E6ECED97C8}"/>
              </a:ext>
            </a:extLst>
          </p:cNvPr>
          <p:cNvSpPr txBox="1"/>
          <p:nvPr/>
        </p:nvSpPr>
        <p:spPr>
          <a:xfrm>
            <a:off x="482281" y="2194560"/>
            <a:ext cx="114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kern="1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79B3F-C6A1-C1E5-B1FA-8EA58CD31EE7}"/>
              </a:ext>
            </a:extLst>
          </p:cNvPr>
          <p:cNvSpPr txBox="1"/>
          <p:nvPr/>
        </p:nvSpPr>
        <p:spPr>
          <a:xfrm>
            <a:off x="1241375" y="2297120"/>
            <a:ext cx="243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=23+35.5=58.5 g/mol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A1AE5D-CACF-1692-CFF4-A6EF5B0F17A2}"/>
                  </a:ext>
                </a:extLst>
              </p:cNvPr>
              <p:cNvSpPr txBox="1"/>
              <p:nvPr/>
            </p:nvSpPr>
            <p:spPr>
              <a:xfrm>
                <a:off x="482281" y="3270813"/>
                <a:ext cx="861005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A1AE5D-CACF-1692-CFF4-A6EF5B0F1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" y="3270813"/>
                <a:ext cx="861005" cy="674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ardrop 1">
            <a:extLst>
              <a:ext uri="{FF2B5EF4-FFF2-40B4-BE49-F238E27FC236}">
                <a16:creationId xmlns:a16="http://schemas.microsoft.com/office/drawing/2014/main" id="{CDF6A3D3-4D3C-3573-26E6-8D712596E956}"/>
              </a:ext>
            </a:extLst>
          </p:cNvPr>
          <p:cNvSpPr/>
          <p:nvPr/>
        </p:nvSpPr>
        <p:spPr>
          <a:xfrm rot="18805991">
            <a:off x="39837" y="118242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744FF172-25A9-DB53-E6C9-781288FAFD43}"/>
              </a:ext>
            </a:extLst>
          </p:cNvPr>
          <p:cNvSpPr/>
          <p:nvPr/>
        </p:nvSpPr>
        <p:spPr>
          <a:xfrm rot="18805991">
            <a:off x="42921" y="216241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E24E4DCF-CF9E-7931-37B1-C1A8C16332E5}"/>
              </a:ext>
            </a:extLst>
          </p:cNvPr>
          <p:cNvSpPr/>
          <p:nvPr/>
        </p:nvSpPr>
        <p:spPr>
          <a:xfrm rot="18805991">
            <a:off x="39836" y="3272526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3E2122-670A-215D-5A4D-BA2E7908CF79}"/>
                  </a:ext>
                </a:extLst>
              </p:cNvPr>
              <p:cNvSpPr txBox="1"/>
              <p:nvPr/>
            </p:nvSpPr>
            <p:spPr>
              <a:xfrm>
                <a:off x="1208615" y="3252958"/>
                <a:ext cx="2731004" cy="62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58.5 g /1 L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3E2122-670A-215D-5A4D-BA2E7908C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15" y="3252958"/>
                <a:ext cx="2731004" cy="621902"/>
              </a:xfrm>
              <a:prstGeom prst="rect">
                <a:avLst/>
              </a:prstGeom>
              <a:blipFill>
                <a:blip r:embed="rId3"/>
                <a:stretch>
                  <a:fillRect r="-245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AEB130-BFB0-E88C-0DC3-7D1668A55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91618"/>
              </p:ext>
            </p:extLst>
          </p:nvPr>
        </p:nvGraphicFramePr>
        <p:xfrm>
          <a:off x="3659936" y="4797083"/>
          <a:ext cx="3444918" cy="1418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46B042-CC00-0AAD-B72C-5D78B70C08B7}"/>
              </a:ext>
            </a:extLst>
          </p:cNvPr>
          <p:cNvSpPr/>
          <p:nvPr/>
        </p:nvSpPr>
        <p:spPr>
          <a:xfrm>
            <a:off x="7315688" y="5316499"/>
            <a:ext cx="721801" cy="21377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4B72E4-82A7-0013-B4C2-607B53E2DCB0}"/>
                  </a:ext>
                </a:extLst>
              </p:cNvPr>
              <p:cNvSpPr txBox="1"/>
              <p:nvPr/>
            </p:nvSpPr>
            <p:spPr>
              <a:xfrm>
                <a:off x="8037489" y="5111090"/>
                <a:ext cx="3261855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5.85 g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4B72E4-82A7-0013-B4C2-607B53E2D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489" y="5111090"/>
                <a:ext cx="3261855" cy="624595"/>
              </a:xfrm>
              <a:prstGeom prst="rect">
                <a:avLst/>
              </a:prstGeom>
              <a:blipFill>
                <a:blip r:embed="rId4"/>
                <a:stretch>
                  <a:fillRect r="-1866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DE98008-D700-4F72-54AE-D884DC283EFB}"/>
              </a:ext>
            </a:extLst>
          </p:cNvPr>
          <p:cNvSpPr/>
          <p:nvPr/>
        </p:nvSpPr>
        <p:spPr>
          <a:xfrm>
            <a:off x="8060787" y="4982981"/>
            <a:ext cx="3261855" cy="96765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1374"/>
      </p:ext>
    </p:ext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E0A9E80-44E1-BFA9-ED66-91A4907BF26A}"/>
              </a:ext>
            </a:extLst>
          </p:cNvPr>
          <p:cNvSpPr/>
          <p:nvPr/>
        </p:nvSpPr>
        <p:spPr>
          <a:xfrm>
            <a:off x="4982337" y="780852"/>
            <a:ext cx="355755" cy="346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34B11-3EB3-2BAC-7035-D49A79F43273}"/>
              </a:ext>
            </a:extLst>
          </p:cNvPr>
          <p:cNvSpPr txBox="1"/>
          <p:nvPr/>
        </p:nvSpPr>
        <p:spPr>
          <a:xfrm>
            <a:off x="10369096" y="5385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69C092-1A29-B669-AA6D-83FCAF4D27E8}"/>
              </a:ext>
            </a:extLst>
          </p:cNvPr>
          <p:cNvGrpSpPr/>
          <p:nvPr/>
        </p:nvGrpSpPr>
        <p:grpSpPr>
          <a:xfrm>
            <a:off x="225082" y="4797083"/>
            <a:ext cx="2863119" cy="1603486"/>
            <a:chOff x="3366914" y="2916559"/>
            <a:chExt cx="2424286" cy="16554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E3AF2E-0DE1-ACAA-C0E4-ECC9C1B49C28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FEE54C-AF42-581B-8815-3D8981953DEA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871A651-E1DE-8C8F-8D60-B503034FFB8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7FD5B9B-B01F-D3AE-41E2-39C18004F95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9B7DEC26-0B93-3FA1-0463-513FFE6E18B6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43E1D93-1BF7-5E86-998C-2696C435AECB}"/>
              </a:ext>
            </a:extLst>
          </p:cNvPr>
          <p:cNvSpPr txBox="1"/>
          <p:nvPr/>
        </p:nvSpPr>
        <p:spPr>
          <a:xfrm>
            <a:off x="482281" y="124638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253E3E-8E38-3280-A974-9CC634F1B94F}"/>
              </a:ext>
            </a:extLst>
          </p:cNvPr>
          <p:cNvSpPr/>
          <p:nvPr/>
        </p:nvSpPr>
        <p:spPr>
          <a:xfrm>
            <a:off x="3263074" y="1435181"/>
            <a:ext cx="721801" cy="21377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77AB5-D30B-E908-4F94-E7A0E9AA671B}"/>
              </a:ext>
            </a:extLst>
          </p:cNvPr>
          <p:cNvSpPr txBox="1"/>
          <p:nvPr/>
        </p:nvSpPr>
        <p:spPr>
          <a:xfrm>
            <a:off x="4778595" y="9828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4BB1B-5DEE-0932-8983-9A1DA5ED730D}"/>
              </a:ext>
            </a:extLst>
          </p:cNvPr>
          <p:cNvSpPr txBox="1"/>
          <p:nvPr/>
        </p:nvSpPr>
        <p:spPr>
          <a:xfrm>
            <a:off x="5023582" y="78085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0D4D7-4171-4811-CB11-9E8FD9AE5A0F}"/>
              </a:ext>
            </a:extLst>
          </p:cNvPr>
          <p:cNvSpPr txBox="1"/>
          <p:nvPr/>
        </p:nvSpPr>
        <p:spPr>
          <a:xfrm>
            <a:off x="5379966" y="129754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6C2F81-24BF-F749-368E-33E6ECED97C8}"/>
              </a:ext>
            </a:extLst>
          </p:cNvPr>
          <p:cNvSpPr txBox="1"/>
          <p:nvPr/>
        </p:nvSpPr>
        <p:spPr>
          <a:xfrm>
            <a:off x="482281" y="2194560"/>
            <a:ext cx="114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kern="1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400" kern="1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79B3F-C6A1-C1E5-B1FA-8EA58CD31EE7}"/>
              </a:ext>
            </a:extLst>
          </p:cNvPr>
          <p:cNvSpPr txBox="1"/>
          <p:nvPr/>
        </p:nvSpPr>
        <p:spPr>
          <a:xfrm>
            <a:off x="1241375" y="229712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=74.5 g/mol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A1AE5D-CACF-1692-CFF4-A6EF5B0F17A2}"/>
                  </a:ext>
                </a:extLst>
              </p:cNvPr>
              <p:cNvSpPr txBox="1"/>
              <p:nvPr/>
            </p:nvSpPr>
            <p:spPr>
              <a:xfrm>
                <a:off x="482281" y="3270813"/>
                <a:ext cx="66543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A1AE5D-CACF-1692-CFF4-A6EF5B0F1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" y="3270813"/>
                <a:ext cx="665439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ardrop 1">
            <a:extLst>
              <a:ext uri="{FF2B5EF4-FFF2-40B4-BE49-F238E27FC236}">
                <a16:creationId xmlns:a16="http://schemas.microsoft.com/office/drawing/2014/main" id="{CDF6A3D3-4D3C-3573-26E6-8D712596E956}"/>
              </a:ext>
            </a:extLst>
          </p:cNvPr>
          <p:cNvSpPr/>
          <p:nvPr/>
        </p:nvSpPr>
        <p:spPr>
          <a:xfrm rot="18805991">
            <a:off x="39837" y="118242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744FF172-25A9-DB53-E6C9-781288FAFD43}"/>
              </a:ext>
            </a:extLst>
          </p:cNvPr>
          <p:cNvSpPr/>
          <p:nvPr/>
        </p:nvSpPr>
        <p:spPr>
          <a:xfrm rot="18805991">
            <a:off x="42921" y="216241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E24E4DCF-CF9E-7931-37B1-C1A8C16332E5}"/>
              </a:ext>
            </a:extLst>
          </p:cNvPr>
          <p:cNvSpPr/>
          <p:nvPr/>
        </p:nvSpPr>
        <p:spPr>
          <a:xfrm rot="18805991">
            <a:off x="39836" y="3272526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3E2122-670A-215D-5A4D-BA2E7908CF79}"/>
                  </a:ext>
                </a:extLst>
              </p:cNvPr>
              <p:cNvSpPr txBox="1"/>
              <p:nvPr/>
            </p:nvSpPr>
            <p:spPr>
              <a:xfrm>
                <a:off x="1208615" y="3252958"/>
                <a:ext cx="1738425" cy="622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𝐾𝐶𝑙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3E2122-670A-215D-5A4D-BA2E7908C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15" y="3252958"/>
                <a:ext cx="1738425" cy="622286"/>
              </a:xfrm>
              <a:prstGeom prst="rect">
                <a:avLst/>
              </a:prstGeom>
              <a:blipFill>
                <a:blip r:embed="rId3"/>
                <a:stretch>
                  <a:fillRect r="-456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AEB130-BFB0-E88C-0DC3-7D1668A55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074528"/>
              </p:ext>
            </p:extLst>
          </p:nvPr>
        </p:nvGraphicFramePr>
        <p:xfrm>
          <a:off x="3659936" y="4797083"/>
          <a:ext cx="3444918" cy="1418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223.5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46B042-CC00-0AAD-B72C-5D78B70C08B7}"/>
              </a:ext>
            </a:extLst>
          </p:cNvPr>
          <p:cNvSpPr/>
          <p:nvPr/>
        </p:nvSpPr>
        <p:spPr>
          <a:xfrm>
            <a:off x="7315688" y="5316499"/>
            <a:ext cx="721801" cy="21377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4B72E4-82A7-0013-B4C2-607B53E2DCB0}"/>
                  </a:ext>
                </a:extLst>
              </p:cNvPr>
              <p:cNvSpPr txBox="1"/>
              <p:nvPr/>
            </p:nvSpPr>
            <p:spPr>
              <a:xfrm>
                <a:off x="8037489" y="5111090"/>
                <a:ext cx="3558218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𝑚𝑙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11.175 g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4B72E4-82A7-0013-B4C2-607B53E2D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489" y="5111090"/>
                <a:ext cx="3558218" cy="624595"/>
              </a:xfrm>
              <a:prstGeom prst="rect">
                <a:avLst/>
              </a:prstGeom>
              <a:blipFill>
                <a:blip r:embed="rId4"/>
                <a:stretch>
                  <a:fillRect r="-171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DE98008-D700-4F72-54AE-D884DC283EFB}"/>
              </a:ext>
            </a:extLst>
          </p:cNvPr>
          <p:cNvSpPr/>
          <p:nvPr/>
        </p:nvSpPr>
        <p:spPr>
          <a:xfrm>
            <a:off x="8060787" y="4982981"/>
            <a:ext cx="3517294" cy="95358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44B38-3586-719D-6376-560D51498A9C}"/>
              </a:ext>
            </a:extLst>
          </p:cNvPr>
          <p:cNvSpPr txBox="1"/>
          <p:nvPr/>
        </p:nvSpPr>
        <p:spPr>
          <a:xfrm>
            <a:off x="4029206" y="1311237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24EB043-A1F1-D473-9FF9-51099511D228}"/>
              </a:ext>
            </a:extLst>
          </p:cNvPr>
          <p:cNvSpPr/>
          <p:nvPr/>
        </p:nvSpPr>
        <p:spPr>
          <a:xfrm>
            <a:off x="4676469" y="1444201"/>
            <a:ext cx="721801" cy="213778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49AB5-72DF-99AD-AE39-44A17B5287C6}"/>
                  </a:ext>
                </a:extLst>
              </p:cNvPr>
              <p:cNvSpPr txBox="1"/>
              <p:nvPr/>
            </p:nvSpPr>
            <p:spPr>
              <a:xfrm>
                <a:off x="2822854" y="3206728"/>
                <a:ext cx="1146339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49AB5-72DF-99AD-AE39-44A17B528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4" y="3206728"/>
                <a:ext cx="1146339" cy="674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83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3826"/>
            <a:ext cx="5807968" cy="870844"/>
            <a:chOff x="0" y="1270545"/>
            <a:chExt cx="4355976" cy="504056"/>
          </a:xfrm>
        </p:grpSpPr>
        <p:sp>
          <p:nvSpPr>
            <p:cNvPr id="5" name="Rectangle 4"/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59429" y="57144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800" b="1" dirty="0">
                <a:latin typeface="Neirizi" panose="02000503000000020003" pitchFamily="2" charset="0"/>
                <a:cs typeface="Neirizi" panose="02000503000000020003" pitchFamily="2" charset="0"/>
              </a:rPr>
              <a:t>اصول محلول سازی</a:t>
            </a:r>
            <a:endParaRPr lang="ko-KR" altLang="en-US" sz="2800" b="1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0722497">
            <a:off x="8365676" y="1318993"/>
            <a:ext cx="4002190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8" name="Left Arrow 17"/>
          <p:cNvSpPr/>
          <p:nvPr/>
        </p:nvSpPr>
        <p:spPr>
          <a:xfrm rot="20722497">
            <a:off x="8537987" y="2723358"/>
            <a:ext cx="3827041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3" name="Left Arrow 22"/>
          <p:cNvSpPr/>
          <p:nvPr/>
        </p:nvSpPr>
        <p:spPr>
          <a:xfrm rot="20722497">
            <a:off x="8866098" y="4112641"/>
            <a:ext cx="3493528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E6D9C-173A-4957-46FE-DAFA818C710F}"/>
              </a:ext>
            </a:extLst>
          </p:cNvPr>
          <p:cNvSpPr txBox="1"/>
          <p:nvPr/>
        </p:nvSpPr>
        <p:spPr>
          <a:xfrm>
            <a:off x="5807967" y="194643"/>
            <a:ext cx="6508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پیش از آشنایی با اصول محلول سازی ابتدا باید نکات ایمنی را به طور کامل رعایت کنید و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وسایل مورد نیاز محلول سازی را بشناسید. از این رو برای احتیاط، به این نکات توجه کنید: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58C765-6D05-C7CD-591D-247BAE078BC6}"/>
              </a:ext>
            </a:extLst>
          </p:cNvPr>
          <p:cNvSpPr txBox="1"/>
          <p:nvPr/>
        </p:nvSpPr>
        <p:spPr>
          <a:xfrm>
            <a:off x="2117344" y="1915523"/>
            <a:ext cx="6247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هنگام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ورود به آزمایشگاه حتما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از روپوش پزشکی، دستکش و عینک آزمایشگاهی و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ماسک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شیمیایی برای محیط اسیدی استفاده کنید.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59196-3AAC-55A2-271F-B32221FE6F0E}"/>
              </a:ext>
            </a:extLst>
          </p:cNvPr>
          <p:cNvSpPr txBox="1"/>
          <p:nvPr/>
        </p:nvSpPr>
        <p:spPr>
          <a:xfrm>
            <a:off x="2072652" y="3197316"/>
            <a:ext cx="64011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برای دور ریختن محلول هایی که آتش گیر هستند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از ظرف شویی آزمایشگاه استفاده نکنید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زیرا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فاض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 این ظرف شویی ها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تنها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برای خروج آب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است.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4B5D05-0381-6D2C-CC7C-A13F29F6DA0E}"/>
              </a:ext>
            </a:extLst>
          </p:cNvPr>
          <p:cNvSpPr txBox="1"/>
          <p:nvPr/>
        </p:nvSpPr>
        <p:spPr>
          <a:xfrm>
            <a:off x="53466" y="4579569"/>
            <a:ext cx="8897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بهتر است برای حفظ س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لامتی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محیط زیست، فاض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 های شیمیایی را در ظرف های جدا با توجه به ماهیت آنها جداسازی کرده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و از ریختن آنها در فاض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 شهری جدا خودداری فرمایید و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آنهارا توسط شهرداری در جایی دفع نمایید که س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لامت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جانداران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 محیط زیست به خطر نیفتد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ADD298D-24DC-0D5F-50EF-1CE8BF3898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12604"/>
          <a:stretch>
            <a:fillRect/>
          </a:stretch>
        </p:blipFill>
        <p:spPr>
          <a:xfrm>
            <a:off x="0" y="1273816"/>
            <a:ext cx="5138811" cy="558418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201478" y="642431"/>
            <a:ext cx="26657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ar-DZ" sz="2800" dirty="0">
                <a:latin typeface="Neirizi" panose="02000503000000020003" pitchFamily="2" charset="0"/>
                <a:cs typeface="Neirizi" panose="02000503000000020003" pitchFamily="2" charset="0"/>
              </a:rPr>
              <a:t>درصد حجمی </a:t>
            </a:r>
            <a:r>
              <a:rPr lang="en-US" sz="2800" dirty="0">
                <a:latin typeface="Neirizi" panose="02000503000000020003" pitchFamily="2" charset="0"/>
                <a:cs typeface="Neirizi" panose="02000503000000020003" pitchFamily="2" charset="0"/>
              </a:rPr>
              <a:t>v/v</a:t>
            </a:r>
            <a:endParaRPr lang="ko-KR" altLang="en-US" sz="28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298596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7F698F-32AC-E2BB-6281-DC7F9899BC83}"/>
              </a:ext>
            </a:extLst>
          </p:cNvPr>
          <p:cNvSpPr txBox="1"/>
          <p:nvPr/>
        </p:nvSpPr>
        <p:spPr>
          <a:xfrm>
            <a:off x="6267026" y="1733471"/>
            <a:ext cx="569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درصد حجمی، حجم ماده حل شده در ١٠٠ واحد حجم محلول را بیان می کند.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98D68-BDDD-089E-3DA5-5CD0217CB153}"/>
              </a:ext>
            </a:extLst>
          </p:cNvPr>
          <p:cNvSpPr txBox="1"/>
          <p:nvPr/>
        </p:nvSpPr>
        <p:spPr>
          <a:xfrm>
            <a:off x="5896670" y="2573270"/>
            <a:ext cx="6067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هنگامی که می گوییم محلول استون، ٤٥ درصد حجمی است بدین معنی است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که در ١٠٠ میلی لیتر از محلول مورد نظر، ٤٥ میلی لیتر استون و ٥٥ میلی لیتر آب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وجود دارد.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5825AA-57BC-9A2D-3444-FFE19849F96F}"/>
                  </a:ext>
                </a:extLst>
              </p:cNvPr>
              <p:cNvSpPr txBox="1"/>
              <p:nvPr/>
            </p:nvSpPr>
            <p:spPr>
              <a:xfrm>
                <a:off x="6267025" y="4985541"/>
                <a:ext cx="3651889" cy="12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800" b="1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 </a:t>
                </a:r>
                <a:r>
                  <a:rPr lang="fa-IR" sz="28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درصد حجمی</a:t>
                </a:r>
                <a:r>
                  <a:rPr lang="en-US" sz="2800" b="1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شونده</m:t>
                        </m:r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حل</m:t>
                        </m:r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</m:num>
                      <m:den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محلول</m:t>
                        </m:r>
                        <m:r>
                          <a:rPr lang="en-US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حجم</m:t>
                        </m:r>
                      </m:den>
                    </m:f>
                  </m:oMath>
                </a14:m>
                <a:endParaRPr lang="en-US" sz="2800" b="1" kern="100" dirty="0">
                  <a:solidFill>
                    <a:srgbClr val="C00000"/>
                  </a:solidFill>
                  <a:effectLst/>
                  <a:latin typeface="Neirizi" panose="02000503000000020003" pitchFamily="2" charset="0"/>
                  <a:ea typeface="Calibri" panose="020F0502020204030204" pitchFamily="34" charset="0"/>
                  <a:cs typeface="Neirizi" panose="02000503000000020003" pitchFamily="2" charset="0"/>
                </a:endParaRPr>
              </a:p>
              <a:p>
                <a:endParaRPr lang="en-US" sz="2800" b="1" dirty="0">
                  <a:solidFill>
                    <a:srgbClr val="C00000"/>
                  </a:solidFill>
                  <a:latin typeface="Neirizi" panose="02000503000000020003" pitchFamily="2" charset="0"/>
                  <a:cs typeface="Neirizi" panose="02000503000000020003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5825AA-57BC-9A2D-3444-FFE19849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25" y="4985541"/>
                <a:ext cx="3651889" cy="1286314"/>
              </a:xfrm>
              <a:prstGeom prst="rect">
                <a:avLst/>
              </a:prstGeom>
              <a:blipFill>
                <a:blip r:embed="rId3"/>
                <a:stretch>
                  <a:fillRect l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E542162-C650-D17B-421F-ABDD53C3FD56}"/>
              </a:ext>
            </a:extLst>
          </p:cNvPr>
          <p:cNvSpPr/>
          <p:nvPr/>
        </p:nvSpPr>
        <p:spPr>
          <a:xfrm>
            <a:off x="6267025" y="4919108"/>
            <a:ext cx="4347352" cy="97024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2D1E9-6E67-65FF-CE78-805850B2B7D5}"/>
                  </a:ext>
                </a:extLst>
              </p:cNvPr>
              <p:cNvSpPr txBox="1"/>
              <p:nvPr/>
            </p:nvSpPr>
            <p:spPr>
              <a:xfrm>
                <a:off x="9748434" y="5167033"/>
                <a:ext cx="865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fa-IR" sz="2400" b="1" dirty="0">
                    <a:solidFill>
                      <a:srgbClr val="C00000"/>
                    </a:solidFill>
                    <a:cs typeface="+mj-cs"/>
                  </a:rPr>
                  <a:t>100</a:t>
                </a:r>
                <a:endParaRPr lang="en-US" sz="2400" b="1" dirty="0">
                  <a:solidFill>
                    <a:srgbClr val="C0000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2D1E9-6E67-65FF-CE78-805850B2B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34" y="5167033"/>
                <a:ext cx="865943" cy="461665"/>
              </a:xfrm>
              <a:prstGeom prst="rect">
                <a:avLst/>
              </a:prstGeom>
              <a:blipFill>
                <a:blip r:embed="rId4"/>
                <a:stretch>
                  <a:fillRect t="-12000" r="-1056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rtl="1"/>
            <a:r>
              <a:rPr lang="ar-DZ" sz="44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درصد جرمی </a:t>
            </a:r>
            <a:r>
              <a:rPr lang="en-US" sz="44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w/w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C63360-A668-4968-A7F8-DAB3E17A073A}"/>
              </a:ext>
            </a:extLst>
          </p:cNvPr>
          <p:cNvGrpSpPr/>
          <p:nvPr/>
        </p:nvGrpSpPr>
        <p:grpSpPr>
          <a:xfrm>
            <a:off x="1363272" y="2247935"/>
            <a:ext cx="10370801" cy="2962310"/>
            <a:chOff x="323529" y="1933310"/>
            <a:chExt cx="11573197" cy="40937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5DCDDB-BF9C-4F57-8F5E-BD859DBE4AB3}"/>
                </a:ext>
              </a:extLst>
            </p:cNvPr>
            <p:cNvGrpSpPr/>
            <p:nvPr/>
          </p:nvGrpSpPr>
          <p:grpSpPr>
            <a:xfrm>
              <a:off x="6148226" y="3596780"/>
              <a:ext cx="5748500" cy="2430270"/>
              <a:chOff x="668190" y="3596782"/>
              <a:chExt cx="5748500" cy="2430270"/>
            </a:xfrm>
          </p:grpSpPr>
          <p:sp>
            <p:nvSpPr>
              <p:cNvPr id="4" name="직사각형 36">
                <a:extLst>
                  <a:ext uri="{FF2B5EF4-FFF2-40B4-BE49-F238E27FC236}">
                    <a16:creationId xmlns:a16="http://schemas.microsoft.com/office/drawing/2014/main" id="{3376001D-22FC-45F1-AEBF-FA9E0CE5CB4B}"/>
                  </a:ext>
                </a:extLst>
              </p:cNvPr>
              <p:cNvSpPr/>
              <p:nvPr/>
            </p:nvSpPr>
            <p:spPr>
              <a:xfrm>
                <a:off x="668190" y="3596782"/>
                <a:ext cx="4627709" cy="7668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Down Arrow 3">
                <a:extLst>
                  <a:ext uri="{FF2B5EF4-FFF2-40B4-BE49-F238E27FC236}">
                    <a16:creationId xmlns:a16="http://schemas.microsoft.com/office/drawing/2014/main" id="{8B3D1F26-A74C-4948-83C0-5DD0DE302383}"/>
                  </a:ext>
                </a:extLst>
              </p:cNvPr>
              <p:cNvSpPr/>
              <p:nvPr/>
            </p:nvSpPr>
            <p:spPr>
              <a:xfrm rot="10800000" flipH="1" flipV="1">
                <a:off x="4904522" y="3596782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B317FE-DCDA-40BC-A736-DA7F2AD5CC06}"/>
                </a:ext>
              </a:extLst>
            </p:cNvPr>
            <p:cNvGrpSpPr/>
            <p:nvPr/>
          </p:nvGrpSpPr>
          <p:grpSpPr>
            <a:xfrm>
              <a:off x="323529" y="1933310"/>
              <a:ext cx="5824698" cy="2430270"/>
              <a:chOff x="5775310" y="1820550"/>
              <a:chExt cx="5824698" cy="2430270"/>
            </a:xfrm>
          </p:grpSpPr>
          <p:sp>
            <p:nvSpPr>
              <p:cNvPr id="7" name="직사각형 5">
                <a:extLst>
                  <a:ext uri="{FF2B5EF4-FFF2-40B4-BE49-F238E27FC236}">
                    <a16:creationId xmlns:a16="http://schemas.microsoft.com/office/drawing/2014/main" id="{67DD93F3-925B-4767-926E-8A28C303F4D1}"/>
                  </a:ext>
                </a:extLst>
              </p:cNvPr>
              <p:cNvSpPr/>
              <p:nvPr/>
            </p:nvSpPr>
            <p:spPr>
              <a:xfrm>
                <a:off x="6896100" y="3484019"/>
                <a:ext cx="4703908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26000">
                    <a:schemeClr val="accent3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Down Arrow 3">
                <a:extLst>
                  <a:ext uri="{FF2B5EF4-FFF2-40B4-BE49-F238E27FC236}">
                    <a16:creationId xmlns:a16="http://schemas.microsoft.com/office/drawing/2014/main" id="{271DBC04-6EC9-46C9-9107-C639C36117F9}"/>
                  </a:ext>
                </a:extLst>
              </p:cNvPr>
              <p:cNvSpPr/>
              <p:nvPr/>
            </p:nvSpPr>
            <p:spPr>
              <a:xfrm rot="10800000">
                <a:off x="5775310" y="1820550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2953FD-7DD7-420B-8D6B-CFF586BA4E41}"/>
              </a:ext>
            </a:extLst>
          </p:cNvPr>
          <p:cNvGrpSpPr/>
          <p:nvPr/>
        </p:nvGrpSpPr>
        <p:grpSpPr>
          <a:xfrm>
            <a:off x="5383695" y="2863632"/>
            <a:ext cx="2007705" cy="1838988"/>
            <a:chOff x="4574848" y="1897856"/>
            <a:chExt cx="3028217" cy="302666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80AA14-30C0-48D7-96E0-183C8A6933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BEEB6FB-206C-443A-8913-4A95D597C44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F8ADDE-3A71-51F7-69DE-DE38E8D80E69}"/>
              </a:ext>
            </a:extLst>
          </p:cNvPr>
          <p:cNvSpPr txBox="1"/>
          <p:nvPr/>
        </p:nvSpPr>
        <p:spPr>
          <a:xfrm>
            <a:off x="5846842" y="1430775"/>
            <a:ext cx="5665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به مقدار گرم ماده حل شونده موجود در 100 گرم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از یک محلول، درصد جرمی ماده حل شونده در آن محلول گفته می شود.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9B524D-F023-33DB-4FB3-60202B848B70}"/>
              </a:ext>
            </a:extLst>
          </p:cNvPr>
          <p:cNvSpPr txBox="1"/>
          <p:nvPr/>
        </p:nvSpPr>
        <p:spPr>
          <a:xfrm>
            <a:off x="6736596" y="5839577"/>
            <a:ext cx="5455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400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نکته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یکای جرم در صورت و مخرج کسر باید یکسان باشد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, </a:t>
            </a: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یعنی هر دو باید برحسب میلی گرم، گرم یا کیلوگرم بیان شوند.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C37C21-A78A-517D-DD18-F1BBCB97A761}"/>
              </a:ext>
            </a:extLst>
          </p:cNvPr>
          <p:cNvSpPr txBox="1"/>
          <p:nvPr/>
        </p:nvSpPr>
        <p:spPr>
          <a:xfrm>
            <a:off x="-145375" y="4827076"/>
            <a:ext cx="6728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روی بر چسب محلول شست وشوی دهان نوشته می شود: "محلول استریل سدیم کلرید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0.9 درصد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برای شستشو". عبارت "سدیم کلرید 0.9 درصد" یعنی در 100 گرم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از این محلول 0.9 گرم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سدیم کلرید وجود دارد و بقیه آن آب است.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EAE5EEB7-B1E5-3FE6-236C-7F5BA0F64E73}"/>
              </a:ext>
            </a:extLst>
          </p:cNvPr>
          <p:cNvSpPr/>
          <p:nvPr/>
        </p:nvSpPr>
        <p:spPr>
          <a:xfrm rot="2700000">
            <a:off x="11702031" y="146621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C578C65E-0F08-ED9F-D035-4EB541D8105E}"/>
              </a:ext>
            </a:extLst>
          </p:cNvPr>
          <p:cNvSpPr/>
          <p:nvPr/>
        </p:nvSpPr>
        <p:spPr>
          <a:xfrm rot="2700000">
            <a:off x="6630038" y="460994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0B6601-55EC-3CB0-BD05-6E3CD851B8F2}"/>
                  </a:ext>
                </a:extLst>
              </p:cNvPr>
              <p:cNvSpPr txBox="1"/>
              <p:nvPr/>
            </p:nvSpPr>
            <p:spPr>
              <a:xfrm>
                <a:off x="214858" y="1344790"/>
                <a:ext cx="4977074" cy="12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800" b="1" kern="100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 </a:t>
                </a:r>
                <a:r>
                  <a:rPr lang="fa-IR" sz="2800" kern="100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درصد حجمی</a:t>
                </a:r>
                <a:r>
                  <a:rPr lang="en-US" sz="2800" b="1" kern="100" dirty="0"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10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شونده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حل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ماده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جرم</m:t>
                        </m:r>
                      </m:num>
                      <m:den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محلول</m:t>
                        </m:r>
                        <m:r>
                          <a:rPr lang="en-US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1" i="1" kern="10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جرم</m:t>
                        </m:r>
                      </m:den>
                    </m:f>
                  </m:oMath>
                </a14:m>
                <a:endParaRPr lang="en-US" sz="2800" b="1" kern="100" dirty="0">
                  <a:solidFill>
                    <a:schemeClr val="accent4">
                      <a:lumMod val="50000"/>
                    </a:schemeClr>
                  </a:solidFill>
                  <a:effectLst/>
                  <a:latin typeface="Neirizi" panose="02000503000000020003" pitchFamily="2" charset="0"/>
                  <a:ea typeface="Calibri" panose="020F0502020204030204" pitchFamily="34" charset="0"/>
                  <a:cs typeface="Neirizi" panose="02000503000000020003" pitchFamily="2" charset="0"/>
                </a:endParaRPr>
              </a:p>
              <a:p>
                <a:endParaRPr lang="en-US" sz="2800" b="1" dirty="0">
                  <a:solidFill>
                    <a:schemeClr val="accent4">
                      <a:lumMod val="50000"/>
                    </a:schemeClr>
                  </a:solidFill>
                  <a:latin typeface="Neirizi" panose="02000503000000020003" pitchFamily="2" charset="0"/>
                  <a:cs typeface="Neirizi" panose="02000503000000020003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0B6601-55EC-3CB0-BD05-6E3CD851B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" y="1344790"/>
                <a:ext cx="4977074" cy="1286314"/>
              </a:xfrm>
              <a:prstGeom prst="rect">
                <a:avLst/>
              </a:prstGeom>
              <a:blipFill>
                <a:blip r:embed="rId2"/>
                <a:stretch>
                  <a:fillRect l="-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1A35CA-703F-5EFE-C67E-E04215E6CDCB}"/>
                  </a:ext>
                </a:extLst>
              </p:cNvPr>
              <p:cNvSpPr txBox="1"/>
              <p:nvPr/>
            </p:nvSpPr>
            <p:spPr>
              <a:xfrm>
                <a:off x="4475216" y="1584430"/>
                <a:ext cx="865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fa-IR" sz="2400" b="1" dirty="0">
                    <a:solidFill>
                      <a:schemeClr val="accent4">
                        <a:lumMod val="50000"/>
                      </a:schemeClr>
                    </a:solidFill>
                    <a:cs typeface="+mj-cs"/>
                  </a:rPr>
                  <a:t>100</a:t>
                </a:r>
                <a:endParaRPr lang="en-US" sz="2400" b="1" dirty="0">
                  <a:solidFill>
                    <a:schemeClr val="accent4">
                      <a:lumMod val="50000"/>
                    </a:schemeClr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1A35CA-703F-5EFE-C67E-E04215E6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16" y="1584430"/>
                <a:ext cx="865943" cy="461665"/>
              </a:xfrm>
              <a:prstGeom prst="rect">
                <a:avLst/>
              </a:prstGeom>
              <a:blipFill>
                <a:blip r:embed="rId3"/>
                <a:stretch>
                  <a:fillRect t="-11842" r="-1056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72469185-5CFE-2182-70C6-DD258B3F126D}"/>
              </a:ext>
            </a:extLst>
          </p:cNvPr>
          <p:cNvSpPr/>
          <p:nvPr/>
        </p:nvSpPr>
        <p:spPr>
          <a:xfrm>
            <a:off x="214857" y="1198692"/>
            <a:ext cx="5168837" cy="97024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C8EA3-E08D-F418-3347-E8CC6E75CFBB}"/>
              </a:ext>
            </a:extLst>
          </p:cNvPr>
          <p:cNvSpPr txBox="1"/>
          <p:nvPr/>
        </p:nvSpPr>
        <p:spPr>
          <a:xfrm>
            <a:off x="4191744" y="929899"/>
            <a:ext cx="3587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32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درصد وزنی حجمی </a:t>
            </a:r>
            <a:r>
              <a:rPr lang="en-US" sz="32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v/w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D5731-E6AB-8F52-3A0A-EAF26DB2A30A}"/>
              </a:ext>
            </a:extLst>
          </p:cNvPr>
          <p:cNvSpPr txBox="1"/>
          <p:nvPr/>
        </p:nvSpPr>
        <p:spPr>
          <a:xfrm>
            <a:off x="2387292" y="1937288"/>
            <a:ext cx="741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جرم ماده حل شده در 100 واحد حجم محلول را ، درصد وزنی حجمی محلول می گویند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154979-B8D1-1C15-0435-8393E5574FE0}"/>
                  </a:ext>
                </a:extLst>
              </p:cNvPr>
              <p:cNvSpPr txBox="1"/>
              <p:nvPr/>
            </p:nvSpPr>
            <p:spPr>
              <a:xfrm>
                <a:off x="770886" y="3263660"/>
                <a:ext cx="5705494" cy="12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8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 درصدوزنی حجمی</a:t>
                </a:r>
                <a:r>
                  <a:rPr lang="en-US" sz="28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شونده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حل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ماده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وزن</m:t>
                        </m:r>
                      </m:num>
                      <m:den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محلول</m:t>
                        </m:r>
                        <m:r>
                          <a:rPr lang="en-US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8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حجم</m:t>
                        </m:r>
                      </m:den>
                    </m:f>
                  </m:oMath>
                </a14:m>
                <a:endParaRPr lang="en-US" sz="2800" kern="100" dirty="0">
                  <a:solidFill>
                    <a:srgbClr val="C00000"/>
                  </a:solidFill>
                  <a:effectLst/>
                  <a:latin typeface="Neirizi" panose="02000503000000020003" pitchFamily="2" charset="0"/>
                  <a:ea typeface="Calibri" panose="020F0502020204030204" pitchFamily="34" charset="0"/>
                  <a:cs typeface="Neirizi" panose="02000503000000020003" pitchFamily="2" charset="0"/>
                </a:endParaRPr>
              </a:p>
              <a:p>
                <a:endParaRPr lang="en-US" sz="2800" dirty="0">
                  <a:solidFill>
                    <a:srgbClr val="C00000"/>
                  </a:solidFill>
                  <a:latin typeface="Neirizi" panose="02000503000000020003" pitchFamily="2" charset="0"/>
                  <a:cs typeface="Neirizi" panose="02000503000000020003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154979-B8D1-1C15-0435-8393E5574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6" y="3263660"/>
                <a:ext cx="5705494" cy="1286314"/>
              </a:xfrm>
              <a:prstGeom prst="rect">
                <a:avLst/>
              </a:prstGeom>
              <a:blipFill>
                <a:blip r:embed="rId2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C96E35-32BF-1CC0-27A9-492B21878215}"/>
                  </a:ext>
                </a:extLst>
              </p:cNvPr>
              <p:cNvSpPr txBox="1"/>
              <p:nvPr/>
            </p:nvSpPr>
            <p:spPr>
              <a:xfrm>
                <a:off x="5691775" y="3445152"/>
                <a:ext cx="865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fa-IR" sz="2400" b="1" dirty="0">
                    <a:solidFill>
                      <a:srgbClr val="C00000"/>
                    </a:solidFill>
                    <a:cs typeface="+mj-cs"/>
                  </a:rPr>
                  <a:t>100</a:t>
                </a:r>
                <a:endParaRPr lang="en-US" sz="2400" b="1" dirty="0">
                  <a:solidFill>
                    <a:srgbClr val="C0000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C96E35-32BF-1CC0-27A9-492B21878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775" y="3445152"/>
                <a:ext cx="865943" cy="461665"/>
              </a:xfrm>
              <a:prstGeom prst="rect">
                <a:avLst/>
              </a:prstGeom>
              <a:blipFill>
                <a:blip r:embed="rId3"/>
                <a:stretch>
                  <a:fillRect t="-11842" r="-9859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2C16D5B-8FF2-A308-DC8E-73FF1A17DF4E}"/>
              </a:ext>
            </a:extLst>
          </p:cNvPr>
          <p:cNvSpPr/>
          <p:nvPr/>
        </p:nvSpPr>
        <p:spPr>
          <a:xfrm>
            <a:off x="428012" y="3240201"/>
            <a:ext cx="6391241" cy="970248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14143-FEEF-D234-7C7B-9581800FEBE8}"/>
              </a:ext>
            </a:extLst>
          </p:cNvPr>
          <p:cNvSpPr txBox="1"/>
          <p:nvPr/>
        </p:nvSpPr>
        <p:spPr>
          <a:xfrm>
            <a:off x="630814" y="4877065"/>
            <a:ext cx="11413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400" dirty="0">
                <a:latin typeface="Neirizi" panose="02000503000000020003" pitchFamily="2" charset="0"/>
                <a:cs typeface="Neirizi" panose="02000503000000020003" pitchFamily="2" charset="0"/>
              </a:rPr>
              <a:t>مطلوبست تهیه 100 میلی لیتر محلول 25 % وزنی حجمی سدیم هیدروکسید:</a:t>
            </a:r>
            <a:endParaRPr lang="en-US" sz="24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24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2400" dirty="0">
                <a:latin typeface="Neirizi" panose="02000503000000020003" pitchFamily="2" charset="0"/>
                <a:cs typeface="Neirizi" panose="02000503000000020003" pitchFamily="2" charset="0"/>
              </a:rPr>
              <a:t> سدیم هیدروکسید یک ماده جامد است ، می توانیم 25 گرم از این جامد را برداریم و به حجم 100میلی لیتر برسانیم. </a:t>
            </a:r>
            <a:endParaRPr lang="en-US" sz="24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3883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rtl="1"/>
            <a:r>
              <a:rPr lang="ar-DZ" sz="36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بر حسب </a:t>
            </a:r>
            <a:r>
              <a:rPr lang="en-US" sz="36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ppm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3CAA0-6A90-4A29-8CCC-DDA0FB46EEC0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D099DA-F1E9-4F04-DF5A-50833439779B}"/>
              </a:ext>
            </a:extLst>
          </p:cNvPr>
          <p:cNvGrpSpPr/>
          <p:nvPr/>
        </p:nvGrpSpPr>
        <p:grpSpPr>
          <a:xfrm>
            <a:off x="4187634" y="2371588"/>
            <a:ext cx="3831102" cy="3623966"/>
            <a:chOff x="4187634" y="2371588"/>
            <a:chExt cx="3831102" cy="36239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586704-8D41-4B1F-B150-69DC54379A4A}"/>
                </a:ext>
              </a:extLst>
            </p:cNvPr>
            <p:cNvGrpSpPr/>
            <p:nvPr/>
          </p:nvGrpSpPr>
          <p:grpSpPr>
            <a:xfrm>
              <a:off x="5648788" y="3735132"/>
              <a:ext cx="883478" cy="883478"/>
              <a:chOff x="3912982" y="3339018"/>
              <a:chExt cx="1307090" cy="130709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0A101D6-F441-4A45-BC67-DD669B2277E7}"/>
                  </a:ext>
                </a:extLst>
              </p:cNvPr>
              <p:cNvSpPr/>
              <p:nvPr/>
            </p:nvSpPr>
            <p:spPr>
              <a:xfrm>
                <a:off x="3912982" y="3339018"/>
                <a:ext cx="1307090" cy="13070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37DA097-46BA-4AB5-8192-47532D483AB1}"/>
                  </a:ext>
                </a:extLst>
              </p:cNvPr>
              <p:cNvSpPr/>
              <p:nvPr/>
            </p:nvSpPr>
            <p:spPr>
              <a:xfrm>
                <a:off x="4144138" y="3576556"/>
                <a:ext cx="840739" cy="8407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2F6DA05-8992-47A1-80D0-FCD4A693AE7E}"/>
                </a:ext>
              </a:extLst>
            </p:cNvPr>
            <p:cNvSpPr/>
            <p:nvPr/>
          </p:nvSpPr>
          <p:spPr>
            <a:xfrm>
              <a:off x="5417551" y="2712620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61AA0139-EF56-4E3D-81B3-D235A3D8B9FE}"/>
                </a:ext>
              </a:extLst>
            </p:cNvPr>
            <p:cNvSpPr/>
            <p:nvPr/>
          </p:nvSpPr>
          <p:spPr>
            <a:xfrm>
              <a:off x="5426736" y="2371588"/>
              <a:ext cx="2592000" cy="1368152"/>
            </a:xfrm>
            <a:prstGeom prst="rightArrow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62592B-8A1F-4E9D-A248-F40C7EBD027E}"/>
                </a:ext>
              </a:extLst>
            </p:cNvPr>
            <p:cNvGrpSpPr/>
            <p:nvPr/>
          </p:nvGrpSpPr>
          <p:grpSpPr>
            <a:xfrm flipH="1" flipV="1">
              <a:off x="4187634" y="4181234"/>
              <a:ext cx="2592000" cy="1814320"/>
              <a:chOff x="4045951" y="2348472"/>
              <a:chExt cx="2592000" cy="181432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871962-3878-40C4-8226-055108A6E401}"/>
                  </a:ext>
                </a:extLst>
              </p:cNvPr>
              <p:cNvSpPr/>
              <p:nvPr/>
            </p:nvSpPr>
            <p:spPr>
              <a:xfrm>
                <a:off x="4045951" y="2680712"/>
                <a:ext cx="685676" cy="1482080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ight Arrow 40">
                <a:extLst>
                  <a:ext uri="{FF2B5EF4-FFF2-40B4-BE49-F238E27FC236}">
                    <a16:creationId xmlns:a16="http://schemas.microsoft.com/office/drawing/2014/main" id="{08C36030-E2D9-4F58-BF09-A832BF537C25}"/>
                  </a:ext>
                </a:extLst>
              </p:cNvPr>
              <p:cNvSpPr/>
              <p:nvPr/>
            </p:nvSpPr>
            <p:spPr>
              <a:xfrm>
                <a:off x="4045951" y="2348472"/>
                <a:ext cx="2592000" cy="1368152"/>
              </a:xfrm>
              <a:prstGeom prst="rightArrow">
                <a:avLst/>
              </a:prstGeom>
              <a:grp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BC49D-E24A-4821-846E-97822F952F71}"/>
              </a:ext>
            </a:extLst>
          </p:cNvPr>
          <p:cNvGrpSpPr/>
          <p:nvPr/>
        </p:nvGrpSpPr>
        <p:grpSpPr>
          <a:xfrm>
            <a:off x="8765493" y="1780250"/>
            <a:ext cx="2726466" cy="379785"/>
            <a:chOff x="611560" y="2708920"/>
            <a:chExt cx="1728192" cy="379785"/>
          </a:xfrm>
        </p:grpSpPr>
        <p:sp>
          <p:nvSpPr>
            <p:cNvPr id="15" name="Rounded Rectangle 49">
              <a:extLst>
                <a:ext uri="{FF2B5EF4-FFF2-40B4-BE49-F238E27FC236}">
                  <a16:creationId xmlns:a16="http://schemas.microsoft.com/office/drawing/2014/main" id="{6B349DB4-4034-435C-B44E-BB775BF5702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153CC0-7B39-4DFE-9A85-5F78252C0BB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A3A333-3F5E-448D-B1E8-FA2EBCF294EE}"/>
              </a:ext>
            </a:extLst>
          </p:cNvPr>
          <p:cNvGrpSpPr/>
          <p:nvPr/>
        </p:nvGrpSpPr>
        <p:grpSpPr>
          <a:xfrm>
            <a:off x="940646" y="1742752"/>
            <a:ext cx="2792447" cy="379785"/>
            <a:chOff x="611560" y="2708920"/>
            <a:chExt cx="1728192" cy="379785"/>
          </a:xfrm>
          <a:solidFill>
            <a:srgbClr val="00B050"/>
          </a:solidFill>
        </p:grpSpPr>
        <p:sp>
          <p:nvSpPr>
            <p:cNvPr id="19" name="Rounded Rectangle 54">
              <a:extLst>
                <a:ext uri="{FF2B5EF4-FFF2-40B4-BE49-F238E27FC236}">
                  <a16:creationId xmlns:a16="http://schemas.microsoft.com/office/drawing/2014/main" id="{3CBB5F2C-BB12-46A4-8D4B-562D1C5207E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B7DABF-1EAA-413F-9DAE-E14C254EA77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D6DA969-ABC4-5E2C-14C2-EE572EAE9E08}"/>
              </a:ext>
            </a:extLst>
          </p:cNvPr>
          <p:cNvSpPr txBox="1"/>
          <p:nvPr/>
        </p:nvSpPr>
        <p:spPr>
          <a:xfrm>
            <a:off x="2859290" y="657698"/>
            <a:ext cx="6721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گاهی اوقات در آزمایشگاه ما بایستی محلول سازی را براساس یک نسبت مشخص بسازیم.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3E9D4D-8644-47AB-4A8F-4BBC721F5A7F}"/>
              </a:ext>
            </a:extLst>
          </p:cNvPr>
          <p:cNvSpPr txBox="1"/>
          <p:nvPr/>
        </p:nvSpPr>
        <p:spPr>
          <a:xfrm>
            <a:off x="7237341" y="2876529"/>
            <a:ext cx="36103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برای محلول های بسیار رقیق، 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جرم حل شونده آنقدر کم است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که معمو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برای بیان غلظت، بجای درصد از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قسمت در میلیون 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ppm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    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ستفاده می شود.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DC7149-165C-2978-F3D5-057C03839B4C}"/>
                  </a:ext>
                </a:extLst>
              </p:cNvPr>
              <p:cNvSpPr txBox="1"/>
              <p:nvPr/>
            </p:nvSpPr>
            <p:spPr>
              <a:xfrm>
                <a:off x="540293" y="2741905"/>
                <a:ext cx="6098582" cy="102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a-IR" sz="18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 </a:t>
                </a:r>
                <a:r>
                  <a:rPr lang="en-US" sz="24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ppm 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شونده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حل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جرم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</m:num>
                      <m:den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محلول</m:t>
                        </m:r>
                        <m:r>
                          <a:rPr lang="en-US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جرم</m:t>
                        </m:r>
                      </m:den>
                    </m:f>
                  </m:oMath>
                </a14:m>
                <a:endParaRPr lang="en-US" sz="1800" kern="100" dirty="0">
                  <a:solidFill>
                    <a:srgbClr val="C00000"/>
                  </a:solidFill>
                  <a:effectLst/>
                  <a:latin typeface="Neirizi" panose="02000503000000020003" pitchFamily="2" charset="0"/>
                  <a:ea typeface="Calibri" panose="020F0502020204030204" pitchFamily="34" charset="0"/>
                  <a:cs typeface="Neirizi" panose="02000503000000020003" pitchFamily="2" charset="0"/>
                </a:endParaRPr>
              </a:p>
              <a:p>
                <a:endParaRPr lang="en-US" sz="1800" dirty="0">
                  <a:solidFill>
                    <a:srgbClr val="C00000"/>
                  </a:solidFill>
                  <a:latin typeface="Neirizi" panose="02000503000000020003" pitchFamily="2" charset="0"/>
                  <a:cs typeface="Neirizi" panose="02000503000000020003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DC7149-165C-2978-F3D5-057C0383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93" y="2741905"/>
                <a:ext cx="6098582" cy="1023485"/>
              </a:xfrm>
              <a:prstGeom prst="rect">
                <a:avLst/>
              </a:prstGeom>
              <a:blipFill>
                <a:blip r:embed="rId2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40EE1F-8CDC-71D8-D863-39037D83D055}"/>
                  </a:ext>
                </a:extLst>
              </p:cNvPr>
              <p:cNvSpPr txBox="1"/>
              <p:nvPr/>
            </p:nvSpPr>
            <p:spPr>
              <a:xfrm>
                <a:off x="2943933" y="2923068"/>
                <a:ext cx="992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fa-IR" sz="2000" b="1" dirty="0">
                    <a:solidFill>
                      <a:srgbClr val="C00000"/>
                    </a:solidFill>
                    <a:cs typeface="+mj-cs"/>
                  </a:rPr>
                  <a:t>100</a:t>
                </a:r>
                <a:endParaRPr lang="en-US" sz="2000" b="1" dirty="0">
                  <a:solidFill>
                    <a:srgbClr val="C0000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40EE1F-8CDC-71D8-D863-39037D83D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33" y="2923068"/>
                <a:ext cx="992636" cy="400110"/>
              </a:xfrm>
              <a:prstGeom prst="rect">
                <a:avLst/>
              </a:prstGeom>
              <a:blipFill>
                <a:blip r:embed="rId3"/>
                <a:stretch>
                  <a:fillRect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F88C8-C77F-B857-3983-EC5A03FE3E33}"/>
                  </a:ext>
                </a:extLst>
              </p:cNvPr>
              <p:cNvSpPr txBox="1"/>
              <p:nvPr/>
            </p:nvSpPr>
            <p:spPr>
              <a:xfrm>
                <a:off x="540675" y="4323483"/>
                <a:ext cx="3104724" cy="102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a-IR" sz="18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 </a:t>
                </a:r>
                <a:r>
                  <a:rPr lang="en-US" sz="2400" kern="100" dirty="0">
                    <a:solidFill>
                      <a:srgbClr val="C00000"/>
                    </a:solidFill>
                    <a:effectLst/>
                    <a:latin typeface="Neirizi" panose="02000503000000020003" pitchFamily="2" charset="0"/>
                    <a:ea typeface="Times New Roman" panose="02020603050405020304" pitchFamily="18" charset="0"/>
                    <a:cs typeface="Neirizi" panose="02000503000000020003" pitchFamily="2" charset="0"/>
                  </a:rPr>
                  <a:t>ppm =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شونده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حل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گرم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میلی</m:t>
                        </m:r>
                      </m:num>
                      <m:den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محلول</m:t>
                        </m:r>
                        <m:r>
                          <a:rPr lang="en-US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 </m:t>
                        </m:r>
                        <m:r>
                          <a:rPr lang="fa-IR" sz="2400" b="0" i="1" kern="10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لیترم</m:t>
                        </m:r>
                      </m:den>
                    </m:f>
                  </m:oMath>
                </a14:m>
                <a:endParaRPr lang="en-US" sz="1800" kern="100" dirty="0">
                  <a:solidFill>
                    <a:srgbClr val="C00000"/>
                  </a:solidFill>
                  <a:effectLst/>
                  <a:latin typeface="Neirizi" panose="02000503000000020003" pitchFamily="2" charset="0"/>
                  <a:ea typeface="Calibri" panose="020F0502020204030204" pitchFamily="34" charset="0"/>
                  <a:cs typeface="Neirizi" panose="02000503000000020003" pitchFamily="2" charset="0"/>
                </a:endParaRPr>
              </a:p>
              <a:p>
                <a:endParaRPr lang="en-US" sz="1800" dirty="0">
                  <a:solidFill>
                    <a:srgbClr val="C00000"/>
                  </a:solidFill>
                  <a:latin typeface="Neirizi" panose="02000503000000020003" pitchFamily="2" charset="0"/>
                  <a:cs typeface="Neirizi" panose="02000503000000020003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F88C8-C77F-B857-3983-EC5A03FE3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75" y="4323483"/>
                <a:ext cx="3104724" cy="1023485"/>
              </a:xfrm>
              <a:prstGeom prst="rect">
                <a:avLst/>
              </a:prstGeom>
              <a:blipFill>
                <a:blip r:embed="rId4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23B1A3-D8E6-073B-B60F-C88F9B3D102E}"/>
                  </a:ext>
                </a:extLst>
              </p:cNvPr>
              <p:cNvSpPr txBox="1"/>
              <p:nvPr/>
            </p:nvSpPr>
            <p:spPr>
              <a:xfrm>
                <a:off x="3515241" y="4463953"/>
                <a:ext cx="992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fa-IR" sz="2000" b="1" dirty="0">
                    <a:solidFill>
                      <a:srgbClr val="C00000"/>
                    </a:solidFill>
                    <a:cs typeface="+mj-cs"/>
                  </a:rPr>
                  <a:t>100</a:t>
                </a:r>
                <a:endParaRPr lang="en-US" sz="2000" b="1" dirty="0">
                  <a:solidFill>
                    <a:srgbClr val="C0000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23B1A3-D8E6-073B-B60F-C88F9B3D1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241" y="4463953"/>
                <a:ext cx="992636" cy="400110"/>
              </a:xfrm>
              <a:prstGeom prst="rect">
                <a:avLst/>
              </a:prstGeom>
              <a:blipFill>
                <a:blip r:embed="rId5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8A9CCB94-40F1-B157-0E5E-3C123EE6D1E5}"/>
              </a:ext>
            </a:extLst>
          </p:cNvPr>
          <p:cNvSpPr/>
          <p:nvPr/>
        </p:nvSpPr>
        <p:spPr>
          <a:xfrm>
            <a:off x="323528" y="2706609"/>
            <a:ext cx="4062491" cy="849118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B001DD-8D57-79AC-CA71-6B1D886222A5}"/>
              </a:ext>
            </a:extLst>
          </p:cNvPr>
          <p:cNvSpPr/>
          <p:nvPr/>
        </p:nvSpPr>
        <p:spPr>
          <a:xfrm>
            <a:off x="307321" y="4202843"/>
            <a:ext cx="4046391" cy="849118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DA68AF5-793E-30B0-9AFC-167C079E340E}"/>
              </a:ext>
            </a:extLst>
          </p:cNvPr>
          <p:cNvSpPr/>
          <p:nvPr/>
        </p:nvSpPr>
        <p:spPr>
          <a:xfrm>
            <a:off x="2909237" y="2130874"/>
            <a:ext cx="4333124" cy="1311721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D278C17-353B-F1A3-286F-4311531FA986}"/>
              </a:ext>
            </a:extLst>
          </p:cNvPr>
          <p:cNvSpPr/>
          <p:nvPr/>
        </p:nvSpPr>
        <p:spPr>
          <a:xfrm>
            <a:off x="615382" y="368055"/>
            <a:ext cx="4043717" cy="1394847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EE2125-38C5-7EB9-D138-A4F75E05DCBB}"/>
              </a:ext>
            </a:extLst>
          </p:cNvPr>
          <p:cNvSpPr/>
          <p:nvPr/>
        </p:nvSpPr>
        <p:spPr>
          <a:xfrm>
            <a:off x="6096000" y="409619"/>
            <a:ext cx="4756004" cy="1311721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C7FF3-388C-39EE-B76F-7ADBA7BEAEAC}"/>
              </a:ext>
            </a:extLst>
          </p:cNvPr>
          <p:cNvSpPr txBox="1"/>
          <p:nvPr/>
        </p:nvSpPr>
        <p:spPr>
          <a:xfrm>
            <a:off x="2962136" y="2628242"/>
            <a:ext cx="409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(12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100 میلی لیتر محلول پتاسیم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 ppm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5 بسازید</a:t>
            </a:r>
            <a:endParaRPr lang="en-US" sz="20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F29F8-5E25-E9C9-E2B8-E366E98A6082}"/>
              </a:ext>
            </a:extLst>
          </p:cNvPr>
          <p:cNvSpPr txBox="1"/>
          <p:nvPr/>
        </p:nvSpPr>
        <p:spPr>
          <a:xfrm>
            <a:off x="6194157" y="985890"/>
            <a:ext cx="4631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0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1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به مقدار دلخواه محلول سدیم</a:t>
            </a:r>
            <a:r>
              <a:rPr lang="en-US" sz="2000" dirty="0">
                <a:latin typeface="Neirizi" panose="02000503000000020003" pitchFamily="2" charset="0"/>
                <a:cs typeface="Neirizi" panose="02000503000000020003" pitchFamily="2" charset="0"/>
              </a:rPr>
              <a:t> ppm</a:t>
            </a:r>
            <a:r>
              <a:rPr lang="ar-DZ" sz="2000" dirty="0">
                <a:latin typeface="Neirizi" panose="02000503000000020003" pitchFamily="2" charset="0"/>
                <a:cs typeface="Neirizi" panose="02000503000000020003" pitchFamily="2" charset="0"/>
              </a:rPr>
              <a:t> 1000 بسازید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6C3F5-CF9B-4B24-CDDC-797F7006E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50" y="2527178"/>
            <a:ext cx="1864608" cy="18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99C345-797A-E2B1-47F2-0CC45287DE06}"/>
              </a:ext>
            </a:extLst>
          </p:cNvPr>
          <p:cNvSpPr txBox="1"/>
          <p:nvPr/>
        </p:nvSpPr>
        <p:spPr>
          <a:xfrm>
            <a:off x="535542" y="985890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(11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100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میلی لیتر محلول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 ppm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1000 نیترات بسازید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4380" y="0"/>
            <a:ext cx="13129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16413-1E2B-3339-16E9-065284C3E771}"/>
              </a:ext>
            </a:extLst>
          </p:cNvPr>
          <p:cNvSpPr txBox="1"/>
          <p:nvPr/>
        </p:nvSpPr>
        <p:spPr>
          <a:xfrm>
            <a:off x="8778914" y="38352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10</a:t>
            </a:r>
            <a:endParaRPr lang="en-US" sz="4000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973A1E1-D8E2-980B-FA84-02BAEC9CE743}"/>
              </a:ext>
            </a:extLst>
          </p:cNvPr>
          <p:cNvSpPr/>
          <p:nvPr/>
        </p:nvSpPr>
        <p:spPr>
          <a:xfrm>
            <a:off x="2436887" y="1246389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83157-5F62-0415-3491-8B2C5C7CCABB}"/>
              </a:ext>
            </a:extLst>
          </p:cNvPr>
          <p:cNvSpPr txBox="1"/>
          <p:nvPr/>
        </p:nvSpPr>
        <p:spPr>
          <a:xfrm>
            <a:off x="432219" y="1091406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1000 ppm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53CE4-6ACC-80EA-30D4-C26DE7E86F00}"/>
              </a:ext>
            </a:extLst>
          </p:cNvPr>
          <p:cNvSpPr txBox="1"/>
          <p:nvPr/>
        </p:nvSpPr>
        <p:spPr>
          <a:xfrm>
            <a:off x="3294953" y="112244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C5B40-FF4B-44B8-DD8E-D7CE83BEC056}"/>
              </a:ext>
            </a:extLst>
          </p:cNvPr>
          <p:cNvSpPr/>
          <p:nvPr/>
        </p:nvSpPr>
        <p:spPr>
          <a:xfrm>
            <a:off x="432220" y="975043"/>
            <a:ext cx="3907306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7C2C2C-18A5-6089-89D2-F6D4FD86B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62615"/>
              </p:ext>
            </p:extLst>
          </p:nvPr>
        </p:nvGraphicFramePr>
        <p:xfrm>
          <a:off x="432219" y="2089202"/>
          <a:ext cx="3444918" cy="2127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58.5 g/mol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g/mol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ppm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96521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5198BB-862E-C8B3-2E75-0859A7138991}"/>
              </a:ext>
            </a:extLst>
          </p:cNvPr>
          <p:cNvSpPr/>
          <p:nvPr/>
        </p:nvSpPr>
        <p:spPr>
          <a:xfrm>
            <a:off x="4195698" y="3160968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/>
              <p:nvPr/>
            </p:nvSpPr>
            <p:spPr>
              <a:xfrm>
                <a:off x="4917499" y="2761756"/>
                <a:ext cx="5076774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</m:t>
                            </m:r>
                          </m:den>
                        </m:f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2543 ppm(mg/l)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99" y="2761756"/>
                <a:ext cx="5076774" cy="798424"/>
              </a:xfrm>
              <a:prstGeom prst="rect">
                <a:avLst/>
              </a:prstGeom>
              <a:blipFill>
                <a:blip r:embed="rId2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/>
              <p:nvPr/>
            </p:nvSpPr>
            <p:spPr>
              <a:xfrm>
                <a:off x="7761808" y="3560180"/>
                <a:ext cx="20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2.543 g/1L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808" y="3560180"/>
                <a:ext cx="2034211" cy="461665"/>
              </a:xfrm>
              <a:prstGeom prst="rect">
                <a:avLst/>
              </a:prstGeom>
              <a:blipFill>
                <a:blip r:embed="rId3"/>
                <a:stretch>
                  <a:fillRect t="-10526" r="-359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A343977-FFB4-0188-D9E9-D1C12B4A2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57691"/>
              </p:ext>
            </p:extLst>
          </p:nvPr>
        </p:nvGraphicFramePr>
        <p:xfrm>
          <a:off x="432219" y="4902298"/>
          <a:ext cx="3444918" cy="1418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614669574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2069887648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2.543 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01689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60905"/>
                  </a:ext>
                </a:extLst>
              </a:tr>
            </a:tbl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9B9177F7-0BDD-8701-EE7A-F57C411DB9FC}"/>
              </a:ext>
            </a:extLst>
          </p:cNvPr>
          <p:cNvSpPr/>
          <p:nvPr/>
        </p:nvSpPr>
        <p:spPr>
          <a:xfrm>
            <a:off x="4095081" y="5521777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7F91A4-1203-576B-5B5E-C491DD4F56C4}"/>
                  </a:ext>
                </a:extLst>
              </p:cNvPr>
              <p:cNvSpPr txBox="1"/>
              <p:nvPr/>
            </p:nvSpPr>
            <p:spPr>
              <a:xfrm>
                <a:off x="4917499" y="5386901"/>
                <a:ext cx="3096425" cy="622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0.254 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7F91A4-1203-576B-5B5E-C491DD4F5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99" y="5386901"/>
                <a:ext cx="3096425" cy="622222"/>
              </a:xfrm>
              <a:prstGeom prst="rect">
                <a:avLst/>
              </a:prstGeom>
              <a:blipFill>
                <a:blip r:embed="rId4"/>
                <a:stretch>
                  <a:fillRect r="-196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3029881-124C-CA24-AE68-A4400CD2418D}"/>
              </a:ext>
            </a:extLst>
          </p:cNvPr>
          <p:cNvSpPr/>
          <p:nvPr/>
        </p:nvSpPr>
        <p:spPr>
          <a:xfrm>
            <a:off x="4906132" y="5377546"/>
            <a:ext cx="3261475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999" y="-54254"/>
            <a:ext cx="13129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16413-1E2B-3339-16E9-065284C3E771}"/>
              </a:ext>
            </a:extLst>
          </p:cNvPr>
          <p:cNvSpPr txBox="1"/>
          <p:nvPr/>
        </p:nvSpPr>
        <p:spPr>
          <a:xfrm>
            <a:off x="8778914" y="38352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11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973A1E1-D8E2-980B-FA84-02BAEC9CE743}"/>
              </a:ext>
            </a:extLst>
          </p:cNvPr>
          <p:cNvSpPr/>
          <p:nvPr/>
        </p:nvSpPr>
        <p:spPr>
          <a:xfrm>
            <a:off x="4276409" y="1308424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F5198BB-862E-C8B3-2E75-0859A7138991}"/>
              </a:ext>
            </a:extLst>
          </p:cNvPr>
          <p:cNvSpPr/>
          <p:nvPr/>
        </p:nvSpPr>
        <p:spPr>
          <a:xfrm>
            <a:off x="5764113" y="2777347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/>
              <p:nvPr/>
            </p:nvSpPr>
            <p:spPr>
              <a:xfrm>
                <a:off x="6536869" y="2510464"/>
                <a:ext cx="4757777" cy="622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85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1370.9 ppm(mg/l)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69" y="2510464"/>
                <a:ext cx="4757777" cy="622222"/>
              </a:xfrm>
              <a:prstGeom prst="rect">
                <a:avLst/>
              </a:prstGeom>
              <a:blipFill>
                <a:blip r:embed="rId2"/>
                <a:stretch>
                  <a:fillRect r="-38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/>
              <p:nvPr/>
            </p:nvSpPr>
            <p:spPr>
              <a:xfrm>
                <a:off x="8778914" y="3192611"/>
                <a:ext cx="20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1.371 g/1L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914" y="3192611"/>
                <a:ext cx="2034211" cy="461665"/>
              </a:xfrm>
              <a:prstGeom prst="rect">
                <a:avLst/>
              </a:prstGeom>
              <a:blipFill>
                <a:blip r:embed="rId3"/>
                <a:stretch>
                  <a:fillRect t="-10667" r="-359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9B9177F7-0BDD-8701-EE7A-F57C411DB9FC}"/>
              </a:ext>
            </a:extLst>
          </p:cNvPr>
          <p:cNvSpPr/>
          <p:nvPr/>
        </p:nvSpPr>
        <p:spPr>
          <a:xfrm>
            <a:off x="5644485" y="5389852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7F91A4-1203-576B-5B5E-C491DD4F56C4}"/>
                  </a:ext>
                </a:extLst>
              </p:cNvPr>
              <p:cNvSpPr txBox="1"/>
              <p:nvPr/>
            </p:nvSpPr>
            <p:spPr>
              <a:xfrm>
                <a:off x="6583148" y="5209136"/>
                <a:ext cx="16537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137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7F91A4-1203-576B-5B5E-C491DD4F5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48" y="5209136"/>
                <a:ext cx="1653722" cy="461665"/>
              </a:xfrm>
              <a:prstGeom prst="rect">
                <a:avLst/>
              </a:prstGeom>
              <a:blipFill>
                <a:blip r:embed="rId4"/>
                <a:stretch>
                  <a:fillRect t="-10667" r="-479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3029881-124C-CA24-AE68-A4400CD2418D}"/>
              </a:ext>
            </a:extLst>
          </p:cNvPr>
          <p:cNvSpPr/>
          <p:nvPr/>
        </p:nvSpPr>
        <p:spPr>
          <a:xfrm>
            <a:off x="6536869" y="5123278"/>
            <a:ext cx="1773281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56EC6-A8DE-7371-1A2A-536F8CCD2D72}"/>
              </a:ext>
            </a:extLst>
          </p:cNvPr>
          <p:cNvSpPr txBox="1"/>
          <p:nvPr/>
        </p:nvSpPr>
        <p:spPr>
          <a:xfrm>
            <a:off x="2048228" y="1141011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ppm  NO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1A8C0-BA71-8B8E-086A-5F124984445C}"/>
              </a:ext>
            </a:extLst>
          </p:cNvPr>
          <p:cNvSpPr txBox="1"/>
          <p:nvPr/>
        </p:nvSpPr>
        <p:spPr>
          <a:xfrm>
            <a:off x="5033048" y="116057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A8BC5D-0411-81F1-8B20-87863ABBB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1271"/>
              </p:ext>
            </p:extLst>
          </p:nvPr>
        </p:nvGraphicFramePr>
        <p:xfrm>
          <a:off x="2048228" y="1913972"/>
          <a:ext cx="3444918" cy="2127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g/mol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g/mol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ppm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9652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BC8C7B3-2A11-D579-EC32-B7221DAB6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45979"/>
              </p:ext>
            </p:extLst>
          </p:nvPr>
        </p:nvGraphicFramePr>
        <p:xfrm>
          <a:off x="2048228" y="4885316"/>
          <a:ext cx="3444918" cy="1418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614669574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2069887648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1.371 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01689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6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50632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4380" y="0"/>
            <a:ext cx="13129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16413-1E2B-3339-16E9-065284C3E771}"/>
              </a:ext>
            </a:extLst>
          </p:cNvPr>
          <p:cNvSpPr txBox="1"/>
          <p:nvPr/>
        </p:nvSpPr>
        <p:spPr>
          <a:xfrm>
            <a:off x="8778914" y="38352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پاسخ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12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973A1E1-D8E2-980B-FA84-02BAEC9CE743}"/>
              </a:ext>
            </a:extLst>
          </p:cNvPr>
          <p:cNvSpPr/>
          <p:nvPr/>
        </p:nvSpPr>
        <p:spPr>
          <a:xfrm>
            <a:off x="1772726" y="1271085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83157-5F62-0415-3491-8B2C5C7CCABB}"/>
              </a:ext>
            </a:extLst>
          </p:cNvPr>
          <p:cNvSpPr txBox="1"/>
          <p:nvPr/>
        </p:nvSpPr>
        <p:spPr>
          <a:xfrm>
            <a:off x="432219" y="109140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ppm 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53CE4-6ACC-80EA-30D4-C26DE7E86F00}"/>
              </a:ext>
            </a:extLst>
          </p:cNvPr>
          <p:cNvSpPr txBox="1"/>
          <p:nvPr/>
        </p:nvSpPr>
        <p:spPr>
          <a:xfrm>
            <a:off x="2560212" y="110868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C5B40-FF4B-44B8-DD8E-D7CE83BEC056}"/>
              </a:ext>
            </a:extLst>
          </p:cNvPr>
          <p:cNvSpPr/>
          <p:nvPr/>
        </p:nvSpPr>
        <p:spPr>
          <a:xfrm>
            <a:off x="432220" y="975043"/>
            <a:ext cx="2980867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7C2C2C-18A5-6089-89D2-F6D4FD86B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07690"/>
              </p:ext>
            </p:extLst>
          </p:nvPr>
        </p:nvGraphicFramePr>
        <p:xfrm>
          <a:off x="432219" y="2089202"/>
          <a:ext cx="3444918" cy="2127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KCl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74.55 g/mol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g/mol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ppm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96521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5198BB-862E-C8B3-2E75-0859A7138991}"/>
              </a:ext>
            </a:extLst>
          </p:cNvPr>
          <p:cNvSpPr/>
          <p:nvPr/>
        </p:nvSpPr>
        <p:spPr>
          <a:xfrm>
            <a:off x="4195698" y="3160968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/>
              <p:nvPr/>
            </p:nvSpPr>
            <p:spPr>
              <a:xfrm>
                <a:off x="4917499" y="2761756"/>
                <a:ext cx="4389087" cy="621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9.55 ppm(mg/l)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99" y="2761756"/>
                <a:ext cx="4389087" cy="621837"/>
              </a:xfrm>
              <a:prstGeom prst="rect">
                <a:avLst/>
              </a:prstGeom>
              <a:blipFill>
                <a:blip r:embed="rId2"/>
                <a:stretch>
                  <a:fillRect r="-55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/>
              <p:nvPr/>
            </p:nvSpPr>
            <p:spPr>
              <a:xfrm>
                <a:off x="4974837" y="4145314"/>
                <a:ext cx="2034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0.009 g/1L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37" y="4145314"/>
                <a:ext cx="2034211" cy="461665"/>
              </a:xfrm>
              <a:prstGeom prst="rect">
                <a:avLst/>
              </a:prstGeom>
              <a:blipFill>
                <a:blip r:embed="rId3"/>
                <a:stretch>
                  <a:fillRect t="-10526" r="-359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9B9177F7-0BDD-8701-EE7A-F57C411DB9FC}"/>
              </a:ext>
            </a:extLst>
          </p:cNvPr>
          <p:cNvSpPr/>
          <p:nvPr/>
        </p:nvSpPr>
        <p:spPr>
          <a:xfrm rot="20009372">
            <a:off x="4165938" y="4507141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689A2-5B70-B3F9-DD6C-AC6ACEC9383E}"/>
              </a:ext>
            </a:extLst>
          </p:cNvPr>
          <p:cNvSpPr txBox="1"/>
          <p:nvPr/>
        </p:nvSpPr>
        <p:spPr>
          <a:xfrm>
            <a:off x="4526837" y="4928792"/>
            <a:ext cx="41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>
                <a:latin typeface="Neirizi" panose="02000503000000020003" pitchFamily="2" charset="0"/>
                <a:cs typeface="Neirizi" panose="02000503000000020003" pitchFamily="2" charset="0"/>
              </a:rPr>
              <a:t>به نظر شما </a:t>
            </a:r>
            <a:r>
              <a:rPr lang="en-US" sz="24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fa-IR" sz="2400" dirty="0">
                <a:latin typeface="Neirizi" panose="02000503000000020003" pitchFamily="2" charset="0"/>
                <a:cs typeface="Neirizi" panose="02000503000000020003" pitchFamily="2" charset="0"/>
              </a:rPr>
              <a:t>این عدد چقدر دقت دارد؟</a:t>
            </a:r>
            <a:endParaRPr lang="en-US" sz="24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88448-5AE7-412B-27EC-54DE60DD89A1}"/>
              </a:ext>
            </a:extLst>
          </p:cNvPr>
          <p:cNvSpPr/>
          <p:nvPr/>
        </p:nvSpPr>
        <p:spPr>
          <a:xfrm>
            <a:off x="5009648" y="4003345"/>
            <a:ext cx="2208102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931" y="0"/>
            <a:ext cx="13129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16413-1E2B-3339-16E9-065284C3E771}"/>
              </a:ext>
            </a:extLst>
          </p:cNvPr>
          <p:cNvSpPr txBox="1"/>
          <p:nvPr/>
        </p:nvSpPr>
        <p:spPr>
          <a:xfrm>
            <a:off x="9996571" y="537996"/>
            <a:ext cx="1742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ادامه  </a:t>
            </a:r>
            <a:r>
              <a:rPr lang="en-US" sz="4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12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973A1E1-D8E2-980B-FA84-02BAEC9CE743}"/>
              </a:ext>
            </a:extLst>
          </p:cNvPr>
          <p:cNvSpPr/>
          <p:nvPr/>
        </p:nvSpPr>
        <p:spPr>
          <a:xfrm>
            <a:off x="3759039" y="894906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83157-5F62-0415-3491-8B2C5C7CCABB}"/>
              </a:ext>
            </a:extLst>
          </p:cNvPr>
          <p:cNvSpPr txBox="1"/>
          <p:nvPr/>
        </p:nvSpPr>
        <p:spPr>
          <a:xfrm>
            <a:off x="2497155" y="73790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ppm 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53CE4-6ACC-80EA-30D4-C26DE7E86F00}"/>
              </a:ext>
            </a:extLst>
          </p:cNvPr>
          <p:cNvSpPr txBox="1"/>
          <p:nvPr/>
        </p:nvSpPr>
        <p:spPr>
          <a:xfrm>
            <a:off x="4548689" y="72527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C5B40-FF4B-44B8-DD8E-D7CE83BEC056}"/>
              </a:ext>
            </a:extLst>
          </p:cNvPr>
          <p:cNvSpPr/>
          <p:nvPr/>
        </p:nvSpPr>
        <p:spPr>
          <a:xfrm>
            <a:off x="2397792" y="591638"/>
            <a:ext cx="2980867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7C2C2C-18A5-6089-89D2-F6D4FD86B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87862"/>
              </p:ext>
            </p:extLst>
          </p:nvPr>
        </p:nvGraphicFramePr>
        <p:xfrm>
          <a:off x="2165766" y="2038509"/>
          <a:ext cx="3444918" cy="2127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459">
                  <a:extLst>
                    <a:ext uri="{9D8B030D-6E8A-4147-A177-3AD203B41FA5}">
                      <a16:colId xmlns:a16="http://schemas.microsoft.com/office/drawing/2014/main" val="1554541550"/>
                    </a:ext>
                  </a:extLst>
                </a:gridCol>
                <a:gridCol w="1722459">
                  <a:extLst>
                    <a:ext uri="{9D8B030D-6E8A-4147-A177-3AD203B41FA5}">
                      <a16:colId xmlns:a16="http://schemas.microsoft.com/office/drawing/2014/main" val="4236151585"/>
                    </a:ext>
                  </a:extLst>
                </a:gridCol>
              </a:tblGrid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KCl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16836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74.55 g/mol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g/mol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4094"/>
                  </a:ext>
                </a:extLst>
              </a:tr>
              <a:tr h="7093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ppm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96521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5198BB-862E-C8B3-2E75-0859A7138991}"/>
              </a:ext>
            </a:extLst>
          </p:cNvPr>
          <p:cNvSpPr/>
          <p:nvPr/>
        </p:nvSpPr>
        <p:spPr>
          <a:xfrm>
            <a:off x="5870063" y="2980067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/>
              <p:nvPr/>
            </p:nvSpPr>
            <p:spPr>
              <a:xfrm>
                <a:off x="6693857" y="2776038"/>
                <a:ext cx="4844339" cy="621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a-I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1911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ppm(mg/l)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A501C-25E3-4EA1-9397-BA059CE6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857" y="2776038"/>
                <a:ext cx="4844339" cy="621837"/>
              </a:xfrm>
              <a:prstGeom prst="rect">
                <a:avLst/>
              </a:prstGeom>
              <a:blipFill>
                <a:blip r:embed="rId2"/>
                <a:stretch>
                  <a:fillRect r="-37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/>
              <p:nvPr/>
            </p:nvSpPr>
            <p:spPr>
              <a:xfrm>
                <a:off x="9394916" y="3634379"/>
                <a:ext cx="2099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a-I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911.1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g/1L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23531-8931-D0CB-4DB7-0F78CA04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6" y="3634379"/>
                <a:ext cx="2099934" cy="461665"/>
              </a:xfrm>
              <a:prstGeom prst="rect">
                <a:avLst/>
              </a:prstGeom>
              <a:blipFill>
                <a:blip r:embed="rId3"/>
                <a:stretch>
                  <a:fillRect t="-10526" r="-34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AB88448-5AE7-412B-27EC-54DE60DD89A1}"/>
              </a:ext>
            </a:extLst>
          </p:cNvPr>
          <p:cNvSpPr/>
          <p:nvPr/>
        </p:nvSpPr>
        <p:spPr>
          <a:xfrm>
            <a:off x="9295967" y="3449873"/>
            <a:ext cx="2208102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C1717-2EA7-0371-FC99-4E76681B114D}"/>
              </a:ext>
            </a:extLst>
          </p:cNvPr>
          <p:cNvSpPr txBox="1"/>
          <p:nvPr/>
        </p:nvSpPr>
        <p:spPr>
          <a:xfrm>
            <a:off x="2397792" y="4744439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=M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D831F-A55F-0047-B46E-092346A6FE63}"/>
                  </a:ext>
                </a:extLst>
              </p:cNvPr>
              <p:cNvSpPr txBox="1"/>
              <p:nvPr/>
            </p:nvSpPr>
            <p:spPr>
              <a:xfrm>
                <a:off x="4480840" y="4744439"/>
                <a:ext cx="60983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D831F-A55F-0047-B46E-092346A6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40" y="4744439"/>
                <a:ext cx="6098344" cy="461665"/>
              </a:xfrm>
              <a:prstGeom prst="rect">
                <a:avLst/>
              </a:prstGeom>
              <a:blipFill>
                <a:blip r:embed="rId4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A53C19A-2E0D-13F8-0441-967F7327E573}"/>
              </a:ext>
            </a:extLst>
          </p:cNvPr>
          <p:cNvSpPr/>
          <p:nvPr/>
        </p:nvSpPr>
        <p:spPr>
          <a:xfrm>
            <a:off x="4548689" y="5463554"/>
            <a:ext cx="1795684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B06A2B-1CEC-9CC2-FB0E-A1DB873C3744}"/>
                  </a:ext>
                </a:extLst>
              </p:cNvPr>
              <p:cNvSpPr txBox="1"/>
              <p:nvPr/>
            </p:nvSpPr>
            <p:spPr>
              <a:xfrm>
                <a:off x="4560717" y="5597195"/>
                <a:ext cx="1546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a-I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 ml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B06A2B-1CEC-9CC2-FB0E-A1DB873C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17" y="5597195"/>
                <a:ext cx="1546898" cy="461665"/>
              </a:xfrm>
              <a:prstGeom prst="rect">
                <a:avLst/>
              </a:prstGeom>
              <a:blipFill>
                <a:blip r:embed="rId5"/>
                <a:stretch>
                  <a:fillRect t="-10526" r="-39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523150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E21A693A-86BD-F67D-0F29-628D4B8AB34E}"/>
              </a:ext>
            </a:extLst>
          </p:cNvPr>
          <p:cNvSpPr/>
          <p:nvPr/>
        </p:nvSpPr>
        <p:spPr>
          <a:xfrm>
            <a:off x="1157789" y="2783485"/>
            <a:ext cx="3570011" cy="180213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2900CF04-3C8E-3E02-20F5-9AFE17763886}"/>
              </a:ext>
            </a:extLst>
          </p:cNvPr>
          <p:cNvSpPr/>
          <p:nvPr/>
        </p:nvSpPr>
        <p:spPr>
          <a:xfrm>
            <a:off x="7544012" y="2710684"/>
            <a:ext cx="3570011" cy="180213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60633F-286D-AAC9-D417-426A12E31778}"/>
              </a:ext>
            </a:extLst>
          </p:cNvPr>
          <p:cNvSpPr txBox="1"/>
          <p:nvPr/>
        </p:nvSpPr>
        <p:spPr>
          <a:xfrm>
            <a:off x="5055830" y="259536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8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اصول </a:t>
            </a:r>
            <a:r>
              <a:rPr lang="en-US" sz="28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28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رقیق سازی </a:t>
            </a:r>
            <a:endParaRPr lang="en-US" sz="28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439945-EB8F-BAC4-D80A-2109D8EF35C4}"/>
              </a:ext>
            </a:extLst>
          </p:cNvPr>
          <p:cNvSpPr txBox="1"/>
          <p:nvPr/>
        </p:nvSpPr>
        <p:spPr>
          <a:xfrm>
            <a:off x="1157789" y="1447384"/>
            <a:ext cx="987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به طور کلی رقیق سازی یک محلول بدین معنی است که از یک محلول غلیظ، یک محلول رقیق تر بوسیله اضافه کردن آب بسازیم.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9CAD69-2663-0E73-E713-C61974AECB1B}"/>
              </a:ext>
            </a:extLst>
          </p:cNvPr>
          <p:cNvSpPr txBox="1"/>
          <p:nvPr/>
        </p:nvSpPr>
        <p:spPr>
          <a:xfrm>
            <a:off x="3453004" y="2184358"/>
            <a:ext cx="506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000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غالبا رقیق سازی را می توان به دو دسته تقسیم بندی کرد: </a:t>
            </a:r>
            <a:endParaRPr lang="en-US" sz="2000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D2C006-DFE7-84E6-3737-02A366033010}"/>
              </a:ext>
            </a:extLst>
          </p:cNvPr>
          <p:cNvSpPr txBox="1"/>
          <p:nvPr/>
        </p:nvSpPr>
        <p:spPr>
          <a:xfrm>
            <a:off x="7696999" y="3350143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-1 </a:t>
            </a:r>
            <a:r>
              <a:rPr lang="ar-DZ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  </a:t>
            </a:r>
            <a:r>
              <a:rPr lang="ar-DZ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رقیق سازی درصدی</a:t>
            </a:r>
            <a:endParaRPr lang="en-US" sz="2800" b="1" dirty="0">
              <a:solidFill>
                <a:srgbClr val="00B05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BB1AF3-7022-2852-CECC-FA63261AC039}"/>
              </a:ext>
            </a:extLst>
          </p:cNvPr>
          <p:cNvSpPr txBox="1"/>
          <p:nvPr/>
        </p:nvSpPr>
        <p:spPr>
          <a:xfrm>
            <a:off x="1452642" y="3436027"/>
            <a:ext cx="29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-2 </a:t>
            </a:r>
            <a:r>
              <a:rPr lang="ar-DZ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  </a:t>
            </a:r>
            <a:r>
              <a:rPr lang="ar-DZ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رقیق سازی </a:t>
            </a:r>
            <a:r>
              <a:rPr lang="fa-IR" sz="2800" b="1" dirty="0">
                <a:solidFill>
                  <a:srgbClr val="00B05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غلظتی</a:t>
            </a:r>
            <a:endParaRPr lang="en-US" sz="2800" b="1" dirty="0">
              <a:solidFill>
                <a:srgbClr val="00B05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1986BD-710E-4EAB-75D6-65C2AE616618}"/>
              </a:ext>
            </a:extLst>
          </p:cNvPr>
          <p:cNvSpPr txBox="1"/>
          <p:nvPr/>
        </p:nvSpPr>
        <p:spPr>
          <a:xfrm>
            <a:off x="-30819" y="6175152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2400" dirty="0">
                <a:latin typeface="Neirizi" panose="02000503000000020003" pitchFamily="2" charset="0"/>
                <a:cs typeface="Neirizi" panose="02000503000000020003" pitchFamily="2" charset="0"/>
              </a:rPr>
              <a:t>مانند ساخت اسید کلرید ریک</a:t>
            </a:r>
            <a:r>
              <a:rPr lang="en-US" sz="2400" dirty="0">
                <a:latin typeface="Neirizi" panose="02000503000000020003" pitchFamily="2" charset="0"/>
                <a:cs typeface="Neirizi" panose="02000503000000020003" pitchFamily="2" charset="0"/>
              </a:rPr>
              <a:t>   10</a:t>
            </a:r>
            <a:r>
              <a:rPr lang="ar-DZ" sz="2400" dirty="0">
                <a:latin typeface="Neirizi" panose="02000503000000020003" pitchFamily="2" charset="0"/>
                <a:cs typeface="Neirizi" panose="02000503000000020003" pitchFamily="2" charset="0"/>
              </a:rPr>
              <a:t>%</a:t>
            </a:r>
            <a:endParaRPr lang="en-US" sz="24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6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392" y="1753815"/>
            <a:ext cx="432048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0722497">
            <a:off x="8546922" y="453535"/>
            <a:ext cx="3817959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8" name="Left Arrow 17"/>
          <p:cNvSpPr/>
          <p:nvPr/>
        </p:nvSpPr>
        <p:spPr>
          <a:xfrm rot="20722497">
            <a:off x="8302023" y="2260133"/>
            <a:ext cx="4066891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3" name="Left Arrow 22"/>
          <p:cNvSpPr/>
          <p:nvPr/>
        </p:nvSpPr>
        <p:spPr>
          <a:xfrm rot="20722497">
            <a:off x="7880893" y="4152199"/>
            <a:ext cx="4494956" cy="1193061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F81893-0DEF-ACE0-88D5-FC2334F3EA96}"/>
              </a:ext>
            </a:extLst>
          </p:cNvPr>
          <p:cNvSpPr txBox="1"/>
          <p:nvPr/>
        </p:nvSpPr>
        <p:spPr>
          <a:xfrm>
            <a:off x="7413674" y="1561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BAB8AC-171F-1432-1B01-6DC5EE705E2A}"/>
              </a:ext>
            </a:extLst>
          </p:cNvPr>
          <p:cNvSpPr txBox="1"/>
          <p:nvPr/>
        </p:nvSpPr>
        <p:spPr>
          <a:xfrm>
            <a:off x="149654" y="935034"/>
            <a:ext cx="846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توجه داشته باشید اگر ح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ل آب و حل شونده ی اسید دارید،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هیچ وقت آب را به اسید اضافه نکنید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بلکه برای مخلوط</a:t>
            </a:r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این دو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، ابتدا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آب را در ظرف مناسب ریخته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 سپس کم کم اسید را به اندازه نیاز اضافه کنید.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3E46D0-A742-86E9-16A3-2E981B4498A6}"/>
              </a:ext>
            </a:extLst>
          </p:cNvPr>
          <p:cNvSpPr txBox="1"/>
          <p:nvPr/>
        </p:nvSpPr>
        <p:spPr>
          <a:xfrm>
            <a:off x="2245718" y="2886724"/>
            <a:ext cx="5971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برای کار کردن با اسید و باز حتما از دستکش هایی استفاده کنید که در برابر اسید و باز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مقاوم هستند،مانند: دستکش نیتریلی و دستکش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لات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کس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711D3F-C294-151C-5608-8B395CED0564}"/>
              </a:ext>
            </a:extLst>
          </p:cNvPr>
          <p:cNvSpPr txBox="1"/>
          <p:nvPr/>
        </p:nvSpPr>
        <p:spPr>
          <a:xfrm>
            <a:off x="723169" y="4304565"/>
            <a:ext cx="72459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برخی از مواد مانند سدیم هیدروکسید و پتاسیم هیدروکسید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  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زمانی که به آنها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آب اضافه می شود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از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خود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تولید گرما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می کند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و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باعث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می شود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ظرفی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که در دستتان است با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توجه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به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غلظت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مواد داغ شود ،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در هنگام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کار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با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این گونه مواد شیمیایی مراقب خود باشید 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680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B1FB8-DEB9-3E05-0CBD-B202D6E9F06A}"/>
              </a:ext>
            </a:extLst>
          </p:cNvPr>
          <p:cNvSpPr txBox="1"/>
          <p:nvPr/>
        </p:nvSpPr>
        <p:spPr>
          <a:xfrm>
            <a:off x="8329328" y="178765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32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رقیق سازی درصدی</a:t>
            </a:r>
            <a:endParaRPr lang="en-US" sz="32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6F32D7-BD89-841C-DE82-6D874FB1BD6D}"/>
              </a:ext>
            </a:extLst>
          </p:cNvPr>
          <p:cNvSpPr/>
          <p:nvPr/>
        </p:nvSpPr>
        <p:spPr>
          <a:xfrm>
            <a:off x="11568490" y="937228"/>
            <a:ext cx="429126" cy="369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D7746-1095-3EE6-B881-8FF1F33AD2F5}"/>
              </a:ext>
            </a:extLst>
          </p:cNvPr>
          <p:cNvSpPr txBox="1"/>
          <p:nvPr/>
        </p:nvSpPr>
        <p:spPr>
          <a:xfrm>
            <a:off x="2460671" y="1010845"/>
            <a:ext cx="91038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منظور از رقیق سازی درصدی این است که ما یک محلول غلیظ )مادر( با درصد وزنی یا همان درصد خلوص مشخص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که روی لیبل ذکر می شود در اختیار داریم و می خواهیم از این محلول، محلولی جدید با درصد وزنی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(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خلوص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)</a:t>
            </a: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جدید بسازیم.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برای این منظور از رابطه زیر بهره می گیریم 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05BEDF-7212-AE2B-B716-56677722F480}"/>
              </a:ext>
            </a:extLst>
          </p:cNvPr>
          <p:cNvSpPr/>
          <p:nvPr/>
        </p:nvSpPr>
        <p:spPr>
          <a:xfrm>
            <a:off x="11568850" y="4148717"/>
            <a:ext cx="429126" cy="3693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E5A78-0E2F-A3A9-2AC7-53E2570E6988}"/>
              </a:ext>
            </a:extLst>
          </p:cNvPr>
          <p:cNvSpPr txBox="1"/>
          <p:nvPr/>
        </p:nvSpPr>
        <p:spPr>
          <a:xfrm>
            <a:off x="6461827" y="3805048"/>
            <a:ext cx="4960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dirty="0">
              <a:solidFill>
                <a:srgbClr val="FF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2400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مثال :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250 میلی لیتر محلول سولفوریک اسید 85 % تهیه کنید: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63ED9-9062-EFBC-FF05-B9AA951A5775}"/>
                  </a:ext>
                </a:extLst>
              </p:cNvPr>
              <p:cNvSpPr txBox="1"/>
              <p:nvPr/>
            </p:nvSpPr>
            <p:spPr>
              <a:xfrm>
                <a:off x="3252128" y="4837312"/>
                <a:ext cx="3346365" cy="631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𝒎𝒍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216.83 ml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63ED9-9062-EFBC-FF05-B9AA951A5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28" y="4837312"/>
                <a:ext cx="3346365" cy="631391"/>
              </a:xfrm>
              <a:prstGeom prst="rect">
                <a:avLst/>
              </a:prstGeom>
              <a:blipFill>
                <a:blip r:embed="rId2"/>
                <a:stretch>
                  <a:fillRect r="-1639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59844CD-D260-9088-3ECC-7B4F3E761B20}"/>
              </a:ext>
            </a:extLst>
          </p:cNvPr>
          <p:cNvSpPr/>
          <p:nvPr/>
        </p:nvSpPr>
        <p:spPr>
          <a:xfrm>
            <a:off x="3252128" y="4799064"/>
            <a:ext cx="3346364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7F036D-2838-A876-1495-FACC2E31029D}"/>
                  </a:ext>
                </a:extLst>
              </p:cNvPr>
              <p:cNvSpPr txBox="1"/>
              <p:nvPr/>
            </p:nvSpPr>
            <p:spPr>
              <a:xfrm>
                <a:off x="3678461" y="2945286"/>
                <a:ext cx="6967549" cy="9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محلول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از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نیاز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مورد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مقدار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r>
                        <a:rPr lang="fa-I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موردنیاز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محلول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درصد</m:t>
                          </m:r>
                        </m:num>
                        <m:den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مادر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محول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درصد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7F036D-2838-A876-1495-FACC2E310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61" y="2945286"/>
                <a:ext cx="6967549" cy="9852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4B9B8F7-807A-220C-B690-0EE2213D5D78}"/>
              </a:ext>
            </a:extLst>
          </p:cNvPr>
          <p:cNvSpPr/>
          <p:nvPr/>
        </p:nvSpPr>
        <p:spPr>
          <a:xfrm>
            <a:off x="4168512" y="3002976"/>
            <a:ext cx="5987445" cy="86982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B1FB8-DEB9-3E05-0CBD-B202D6E9F06A}"/>
              </a:ext>
            </a:extLst>
          </p:cNvPr>
          <p:cNvSpPr txBox="1"/>
          <p:nvPr/>
        </p:nvSpPr>
        <p:spPr>
          <a:xfrm>
            <a:off x="8556954" y="178765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32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رقیق سازی </a:t>
            </a:r>
            <a:r>
              <a:rPr lang="fa-IR" sz="32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غلظت</a:t>
            </a:r>
            <a:r>
              <a:rPr lang="ar-DZ" sz="32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ی</a:t>
            </a:r>
            <a:endParaRPr lang="en-US" sz="32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6F32D7-BD89-841C-DE82-6D874FB1BD6D}"/>
              </a:ext>
            </a:extLst>
          </p:cNvPr>
          <p:cNvSpPr/>
          <p:nvPr/>
        </p:nvSpPr>
        <p:spPr>
          <a:xfrm>
            <a:off x="11568490" y="937228"/>
            <a:ext cx="429126" cy="369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D7746-1095-3EE6-B881-8FF1F33AD2F5}"/>
              </a:ext>
            </a:extLst>
          </p:cNvPr>
          <p:cNvSpPr txBox="1"/>
          <p:nvPr/>
        </p:nvSpPr>
        <p:spPr>
          <a:xfrm>
            <a:off x="4627930" y="1010845"/>
            <a:ext cx="6936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این نوع محلول سازی به این شکل است که ما یک محلول با غلظت مشخص در اختیار داریم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و می خواهیم از این محلول ، یک محلول جدید با غلظتی جدید بسازیم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که به این منظور از رابطه </a:t>
            </a:r>
            <a:r>
              <a:rPr lang="en-US" dirty="0">
                <a:latin typeface="Neirizi" panose="02000503000000020003" pitchFamily="2" charset="0"/>
                <a:cs typeface="Neirizi" panose="02000503000000020003" pitchFamily="2" charset="0"/>
              </a:rPr>
              <a:t>C2V2= C1V1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     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ستفاده می کنیم.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05BEDF-7212-AE2B-B716-56677722F480}"/>
              </a:ext>
            </a:extLst>
          </p:cNvPr>
          <p:cNvSpPr/>
          <p:nvPr/>
        </p:nvSpPr>
        <p:spPr>
          <a:xfrm>
            <a:off x="11568850" y="4148717"/>
            <a:ext cx="429126" cy="3693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E5A78-0E2F-A3A9-2AC7-53E2570E6988}"/>
              </a:ext>
            </a:extLst>
          </p:cNvPr>
          <p:cNvSpPr txBox="1"/>
          <p:nvPr/>
        </p:nvSpPr>
        <p:spPr>
          <a:xfrm>
            <a:off x="4945387" y="3805048"/>
            <a:ext cx="6476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dirty="0">
              <a:solidFill>
                <a:srgbClr val="FF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2400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مثال :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از محلول 10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ر نیتریک اسید ، 100 میلی لیتر محلول 2.5 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لار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تهیه کنید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63ED9-9062-EFBC-FF05-B9AA951A5775}"/>
                  </a:ext>
                </a:extLst>
              </p:cNvPr>
              <p:cNvSpPr txBox="1"/>
              <p:nvPr/>
            </p:nvSpPr>
            <p:spPr>
              <a:xfrm>
                <a:off x="3326644" y="4922174"/>
                <a:ext cx="26025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2.5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63ED9-9062-EFBC-FF05-B9AA951A5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644" y="4922174"/>
                <a:ext cx="2602572" cy="461665"/>
              </a:xfrm>
              <a:prstGeom prst="rect">
                <a:avLst/>
              </a:prstGeom>
              <a:blipFill>
                <a:blip r:embed="rId2"/>
                <a:stretch>
                  <a:fillRect l="-703" t="-10526" r="-25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59844CD-D260-9088-3ECC-7B4F3E761B20}"/>
              </a:ext>
            </a:extLst>
          </p:cNvPr>
          <p:cNvSpPr/>
          <p:nvPr/>
        </p:nvSpPr>
        <p:spPr>
          <a:xfrm>
            <a:off x="3252128" y="4799064"/>
            <a:ext cx="2843872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3D60891-0E22-AE66-BBB5-2927654E4483}"/>
              </a:ext>
            </a:extLst>
          </p:cNvPr>
          <p:cNvSpPr/>
          <p:nvPr/>
        </p:nvSpPr>
        <p:spPr>
          <a:xfrm>
            <a:off x="6170516" y="5046117"/>
            <a:ext cx="721801" cy="21377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03E54-1F27-D6EE-04AA-860CBBA61A48}"/>
              </a:ext>
            </a:extLst>
          </p:cNvPr>
          <p:cNvSpPr txBox="1"/>
          <p:nvPr/>
        </p:nvSpPr>
        <p:spPr>
          <a:xfrm>
            <a:off x="7235521" y="492217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 25 ml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4A9CC-3B3F-196E-050C-AB5D47C88FD4}"/>
              </a:ext>
            </a:extLst>
          </p:cNvPr>
          <p:cNvSpPr/>
          <p:nvPr/>
        </p:nvSpPr>
        <p:spPr>
          <a:xfrm>
            <a:off x="7235521" y="4799062"/>
            <a:ext cx="1385316" cy="707886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07582"/>
            <a:ext cx="12192000" cy="768084"/>
          </a:xfrm>
        </p:spPr>
        <p:txBody>
          <a:bodyPr>
            <a:normAutofit fontScale="47500" lnSpcReduction="20000"/>
          </a:bodyPr>
          <a:lstStyle/>
          <a:p>
            <a:pPr rtl="1"/>
            <a:endParaRPr lang="en-US" altLang="ko-KR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rtl="1"/>
            <a:r>
              <a:rPr lang="fa-IR" altLang="ko-KR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از حسن توجه شما بسیار سپاس گزارم...</a:t>
            </a:r>
            <a:endParaRPr lang="ko-KR" alt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E461F-B2D0-EEBB-BBA8-8164E519BA45}"/>
              </a:ext>
            </a:extLst>
          </p:cNvPr>
          <p:cNvSpPr/>
          <p:nvPr/>
        </p:nvSpPr>
        <p:spPr>
          <a:xfrm>
            <a:off x="-242807" y="123986"/>
            <a:ext cx="12677614" cy="2634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5E29D-0ABC-CB1B-9136-C26FE0A073D6}"/>
              </a:ext>
            </a:extLst>
          </p:cNvPr>
          <p:cNvSpPr/>
          <p:nvPr/>
        </p:nvSpPr>
        <p:spPr>
          <a:xfrm>
            <a:off x="-242807" y="6470542"/>
            <a:ext cx="12677614" cy="2634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04320F7A-A346-68A9-DCEC-FA29E1401BA1}"/>
              </a:ext>
            </a:extLst>
          </p:cNvPr>
          <p:cNvSpPr/>
          <p:nvPr/>
        </p:nvSpPr>
        <p:spPr>
          <a:xfrm>
            <a:off x="912676" y="176868"/>
            <a:ext cx="10475505" cy="52058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0"/>
            <a:ext cx="11573197" cy="724247"/>
          </a:xfrm>
        </p:spPr>
        <p:txBody>
          <a:bodyPr>
            <a:normAutofit fontScale="40000" lnSpcReduction="20000"/>
          </a:bodyPr>
          <a:lstStyle/>
          <a:p>
            <a:pPr rtl="1"/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وسایل مورد نیاز محلول سازی برای محلول سازی در جامدات و مایعات از وسایل متفاوتی استفاده می شود 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B671EA2-203A-4769-8B97-62CF4D1AE6F6}"/>
              </a:ext>
            </a:extLst>
          </p:cNvPr>
          <p:cNvSpPr/>
          <p:nvPr/>
        </p:nvSpPr>
        <p:spPr>
          <a:xfrm>
            <a:off x="803819" y="3604120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FE5E57A-2D9B-4FB7-A205-758E51D912DD}"/>
              </a:ext>
            </a:extLst>
          </p:cNvPr>
          <p:cNvSpPr/>
          <p:nvPr/>
        </p:nvSpPr>
        <p:spPr>
          <a:xfrm>
            <a:off x="803819" y="3521449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D82F4A8-539C-43E9-B724-977D7C81045B}"/>
              </a:ext>
            </a:extLst>
          </p:cNvPr>
          <p:cNvSpPr/>
          <p:nvPr/>
        </p:nvSpPr>
        <p:spPr>
          <a:xfrm>
            <a:off x="3756102" y="3604120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B288F17-21B6-45A9-B11E-0A2D11F2E344}"/>
              </a:ext>
            </a:extLst>
          </p:cNvPr>
          <p:cNvSpPr/>
          <p:nvPr/>
        </p:nvSpPr>
        <p:spPr>
          <a:xfrm>
            <a:off x="3756102" y="3526781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8E4F394F-6B6E-401A-A62E-043077F7CEE2}"/>
              </a:ext>
            </a:extLst>
          </p:cNvPr>
          <p:cNvSpPr/>
          <p:nvPr/>
        </p:nvSpPr>
        <p:spPr>
          <a:xfrm>
            <a:off x="6453934" y="3604120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88F7EF52-7454-42B3-93DC-35FF8CE946C2}"/>
              </a:ext>
            </a:extLst>
          </p:cNvPr>
          <p:cNvSpPr/>
          <p:nvPr/>
        </p:nvSpPr>
        <p:spPr>
          <a:xfrm>
            <a:off x="6453934" y="3526781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1F624755-5BA6-416F-AFB7-FF32A42B63FC}"/>
              </a:ext>
            </a:extLst>
          </p:cNvPr>
          <p:cNvSpPr/>
          <p:nvPr/>
        </p:nvSpPr>
        <p:spPr>
          <a:xfrm>
            <a:off x="9151766" y="3604120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FC2AB034-A219-4474-8740-EFE220EAD24E}"/>
              </a:ext>
            </a:extLst>
          </p:cNvPr>
          <p:cNvSpPr/>
          <p:nvPr/>
        </p:nvSpPr>
        <p:spPr>
          <a:xfrm>
            <a:off x="9151766" y="3526781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DD9D36-2CFD-E192-26F3-950F0B8319AB}"/>
              </a:ext>
            </a:extLst>
          </p:cNvPr>
          <p:cNvSpPr txBox="1"/>
          <p:nvPr/>
        </p:nvSpPr>
        <p:spPr>
          <a:xfrm>
            <a:off x="9266176" y="970839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وسایل محلول سازی جامدات :</a:t>
            </a:r>
            <a:endParaRPr 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368A5A-1483-787A-8F86-534B46BE4DCF}"/>
              </a:ext>
            </a:extLst>
          </p:cNvPr>
          <p:cNvSpPr txBox="1"/>
          <p:nvPr/>
        </p:nvSpPr>
        <p:spPr>
          <a:xfrm>
            <a:off x="5423779" y="1613448"/>
            <a:ext cx="645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شیشه ساعت، بشر، بالن ژوژه مناسب، قاشقک، همزن شیشه ای، پیست آب مقطر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541D1D-5CEC-0D5E-C1D2-43D0735B5953}"/>
              </a:ext>
            </a:extLst>
          </p:cNvPr>
          <p:cNvSpPr txBox="1"/>
          <p:nvPr/>
        </p:nvSpPr>
        <p:spPr>
          <a:xfrm>
            <a:off x="9343120" y="2187353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وسایل محلول سازی</a:t>
            </a:r>
            <a:r>
              <a:rPr lang="fa-IR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 مایعات</a:t>
            </a:r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:</a:t>
            </a:r>
            <a:endParaRPr 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3ED887-1340-B091-EE87-C7BCA3F44654}"/>
              </a:ext>
            </a:extLst>
          </p:cNvPr>
          <p:cNvSpPr txBox="1"/>
          <p:nvPr/>
        </p:nvSpPr>
        <p:spPr>
          <a:xfrm>
            <a:off x="6095999" y="2830069"/>
            <a:ext cx="566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بشر، بالن ژوژه مناسب،پیپت مناسب، پیست آب مقطر، استوانه مدرج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41" name="AutoShape 2" descr="کاربرد پیپت آزمایشگاهی، استفاده از پیپت در آزمایشگاه - شیمی پژوه">
            <a:extLst>
              <a:ext uri="{FF2B5EF4-FFF2-40B4-BE49-F238E27FC236}">
                <a16:creationId xmlns:a16="http://schemas.microsoft.com/office/drawing/2014/main" id="{EA41AC5C-7031-B16E-AC5A-E2A39AE906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63C8A40-D7DB-37DF-BAE9-D290AB7E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66" y="4146847"/>
            <a:ext cx="2304055" cy="247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BD27D0-C289-D37D-DBFD-34118A838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9" y="4139559"/>
            <a:ext cx="2134804" cy="252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3B203F-F378-796A-A417-C17046CB8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05" y="4162324"/>
            <a:ext cx="2236415" cy="247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4E0673E-92FC-E105-1045-24C7D5744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1" y="4403188"/>
            <a:ext cx="2076450" cy="203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32528"/>
            <a:ext cx="12192000" cy="768085"/>
          </a:xfrm>
        </p:spPr>
        <p:txBody>
          <a:bodyPr>
            <a:normAutofit fontScale="92500" lnSpcReduction="20000"/>
          </a:bodyPr>
          <a:lstStyle/>
          <a:p>
            <a:pPr rtl="1"/>
            <a:endParaRPr lang="fa-IR" sz="2400" dirty="0">
              <a:solidFill>
                <a:schemeClr val="tx2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rtl="1"/>
            <a:r>
              <a:rPr lang="ar-DZ" sz="2400" dirty="0">
                <a:solidFill>
                  <a:schemeClr val="tx2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پیش از محلول سازی ابتدا باید با تعاریف زیر آشنا باشید :</a:t>
            </a:r>
            <a:endParaRPr lang="en-US" sz="2400" dirty="0">
              <a:solidFill>
                <a:schemeClr val="tx2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ED511C-3853-D987-96A3-0D94CDD6B0CD}"/>
              </a:ext>
            </a:extLst>
          </p:cNvPr>
          <p:cNvGrpSpPr/>
          <p:nvPr/>
        </p:nvGrpSpPr>
        <p:grpSpPr>
          <a:xfrm>
            <a:off x="0" y="2721832"/>
            <a:ext cx="3031634" cy="3619528"/>
            <a:chOff x="-21148" y="1804728"/>
            <a:chExt cx="4201492" cy="4745163"/>
          </a:xfrm>
        </p:grpSpPr>
        <p:grpSp>
          <p:nvGrpSpPr>
            <p:cNvPr id="13319" name="Group 13318"/>
            <p:cNvGrpSpPr/>
            <p:nvPr/>
          </p:nvGrpSpPr>
          <p:grpSpPr>
            <a:xfrm rot="19917947">
              <a:off x="1959185" y="1804728"/>
              <a:ext cx="2221159" cy="4745163"/>
              <a:chOff x="1359132" y="345882"/>
              <a:chExt cx="1966239" cy="420056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73901" y="2186669"/>
                <a:ext cx="501313" cy="2359777"/>
                <a:chOff x="2810055" y="1677194"/>
                <a:chExt cx="535258" cy="2519562"/>
              </a:xfrm>
            </p:grpSpPr>
            <p:sp>
              <p:nvSpPr>
                <p:cNvPr id="7" name="Rectangle 8"/>
                <p:cNvSpPr/>
                <p:nvPr/>
              </p:nvSpPr>
              <p:spPr>
                <a:xfrm>
                  <a:off x="2810675" y="3399597"/>
                  <a:ext cx="534638" cy="77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100000">
                      <a:schemeClr val="accent2">
                        <a:lumMod val="70000"/>
                        <a:lumOff val="3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" name="Rectangle 8"/>
                <p:cNvSpPr/>
                <p:nvPr/>
              </p:nvSpPr>
              <p:spPr>
                <a:xfrm>
                  <a:off x="2984722" y="3392706"/>
                  <a:ext cx="180870" cy="787996"/>
                </a:xfrm>
                <a:custGeom>
                  <a:avLst/>
                  <a:gdLst>
                    <a:gd name="connsiteX0" fmla="*/ 0 w 1359043"/>
                    <a:gd name="connsiteY0" fmla="*/ 0 h 1813992"/>
                    <a:gd name="connsiteX1" fmla="*/ 1359043 w 1359043"/>
                    <a:gd name="connsiteY1" fmla="*/ 0 h 1813992"/>
                    <a:gd name="connsiteX2" fmla="*/ 1359043 w 1359043"/>
                    <a:gd name="connsiteY2" fmla="*/ 212596 h 1813992"/>
                    <a:gd name="connsiteX3" fmla="*/ 806822 w 1359043"/>
                    <a:gd name="connsiteY3" fmla="*/ 1813992 h 1813992"/>
                    <a:gd name="connsiteX4" fmla="*/ 1012 w 1359043"/>
                    <a:gd name="connsiteY4" fmla="*/ 289727 h 1813992"/>
                    <a:gd name="connsiteX5" fmla="*/ 0 w 1359043"/>
                    <a:gd name="connsiteY5" fmla="*/ 289727 h 1813992"/>
                    <a:gd name="connsiteX6" fmla="*/ 0 w 1359043"/>
                    <a:gd name="connsiteY6" fmla="*/ 288030 h 1813992"/>
                    <a:gd name="connsiteX7" fmla="*/ 0 w 1359043"/>
                    <a:gd name="connsiteY7" fmla="*/ 0 h 1813992"/>
                    <a:gd name="connsiteX0" fmla="*/ 0 w 1359043"/>
                    <a:gd name="connsiteY0" fmla="*/ 0 h 1820658"/>
                    <a:gd name="connsiteX1" fmla="*/ 1359043 w 1359043"/>
                    <a:gd name="connsiteY1" fmla="*/ 0 h 1820658"/>
                    <a:gd name="connsiteX2" fmla="*/ 1359043 w 1359043"/>
                    <a:gd name="connsiteY2" fmla="*/ 212596 h 1820658"/>
                    <a:gd name="connsiteX3" fmla="*/ 720119 w 1359043"/>
                    <a:gd name="connsiteY3" fmla="*/ 1820658 h 1820658"/>
                    <a:gd name="connsiteX4" fmla="*/ 1012 w 1359043"/>
                    <a:gd name="connsiteY4" fmla="*/ 289727 h 1820658"/>
                    <a:gd name="connsiteX5" fmla="*/ 0 w 1359043"/>
                    <a:gd name="connsiteY5" fmla="*/ 289727 h 1820658"/>
                    <a:gd name="connsiteX6" fmla="*/ 0 w 1359043"/>
                    <a:gd name="connsiteY6" fmla="*/ 288030 h 1820658"/>
                    <a:gd name="connsiteX7" fmla="*/ 0 w 1359043"/>
                    <a:gd name="connsiteY7" fmla="*/ 0 h 1820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9043" h="1820658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720119" y="1820658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50000"/>
                        <a:lumOff val="50000"/>
                      </a:schemeClr>
                    </a:gs>
                    <a:gs pos="100000">
                      <a:schemeClr val="accent2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810055" y="3399597"/>
                  <a:ext cx="264192" cy="763141"/>
                </a:xfrm>
                <a:custGeom>
                  <a:avLst/>
                  <a:gdLst>
                    <a:gd name="connsiteX0" fmla="*/ 0 w 1345558"/>
                    <a:gd name="connsiteY0" fmla="*/ 0 h 1783227"/>
                    <a:gd name="connsiteX1" fmla="*/ 897414 w 1345558"/>
                    <a:gd name="connsiteY1" fmla="*/ 0 h 1783227"/>
                    <a:gd name="connsiteX2" fmla="*/ 901843 w 1345558"/>
                    <a:gd name="connsiteY2" fmla="*/ 212596 h 1783227"/>
                    <a:gd name="connsiteX3" fmla="*/ 1345558 w 1345558"/>
                    <a:gd name="connsiteY3" fmla="*/ 1783227 h 1783227"/>
                    <a:gd name="connsiteX4" fmla="*/ 1012 w 1345558"/>
                    <a:gd name="connsiteY4" fmla="*/ 289727 h 1783227"/>
                    <a:gd name="connsiteX5" fmla="*/ 0 w 1345558"/>
                    <a:gd name="connsiteY5" fmla="*/ 289727 h 1783227"/>
                    <a:gd name="connsiteX6" fmla="*/ 0 w 1345558"/>
                    <a:gd name="connsiteY6" fmla="*/ 288030 h 1783227"/>
                    <a:gd name="connsiteX7" fmla="*/ 0 w 1345558"/>
                    <a:gd name="connsiteY7" fmla="*/ 0 h 1783227"/>
                    <a:gd name="connsiteX0" fmla="*/ 0 w 1331023"/>
                    <a:gd name="connsiteY0" fmla="*/ 0 h 1763232"/>
                    <a:gd name="connsiteX1" fmla="*/ 897414 w 1331023"/>
                    <a:gd name="connsiteY1" fmla="*/ 0 h 1763232"/>
                    <a:gd name="connsiteX2" fmla="*/ 901843 w 1331023"/>
                    <a:gd name="connsiteY2" fmla="*/ 212596 h 1763232"/>
                    <a:gd name="connsiteX3" fmla="*/ 1331023 w 1331023"/>
                    <a:gd name="connsiteY3" fmla="*/ 1763232 h 1763232"/>
                    <a:gd name="connsiteX4" fmla="*/ 1012 w 1331023"/>
                    <a:gd name="connsiteY4" fmla="*/ 289727 h 1763232"/>
                    <a:gd name="connsiteX5" fmla="*/ 0 w 1331023"/>
                    <a:gd name="connsiteY5" fmla="*/ 289727 h 1763232"/>
                    <a:gd name="connsiteX6" fmla="*/ 0 w 1331023"/>
                    <a:gd name="connsiteY6" fmla="*/ 288030 h 1763232"/>
                    <a:gd name="connsiteX7" fmla="*/ 0 w 1331023"/>
                    <a:gd name="connsiteY7" fmla="*/ 0 h 176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1023" h="1763232">
                      <a:moveTo>
                        <a:pt x="0" y="0"/>
                      </a:moveTo>
                      <a:lnTo>
                        <a:pt x="897414" y="0"/>
                      </a:lnTo>
                      <a:cubicBezTo>
                        <a:pt x="898890" y="70865"/>
                        <a:pt x="900367" y="141731"/>
                        <a:pt x="901843" y="212596"/>
                      </a:cubicBezTo>
                      <a:lnTo>
                        <a:pt x="1331023" y="1763232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30000"/>
                        <a:lumOff val="70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1" name="Rectangle 2"/>
                <p:cNvSpPr/>
                <p:nvPr/>
              </p:nvSpPr>
              <p:spPr>
                <a:xfrm>
                  <a:off x="2811292" y="1677194"/>
                  <a:ext cx="177768" cy="18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30000"/>
                        <a:lumOff val="7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2" name="Rectangle 2"/>
                <p:cNvSpPr/>
                <p:nvPr/>
              </p:nvSpPr>
              <p:spPr>
                <a:xfrm>
                  <a:off x="2987824" y="1677195"/>
                  <a:ext cx="177768" cy="18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50000"/>
                        <a:lumOff val="50000"/>
                      </a:schemeClr>
                    </a:gs>
                    <a:gs pos="100000">
                      <a:schemeClr val="accent1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3" name="Rectangle 2"/>
                <p:cNvSpPr/>
                <p:nvPr/>
              </p:nvSpPr>
              <p:spPr>
                <a:xfrm>
                  <a:off x="3165590" y="1677196"/>
                  <a:ext cx="177768" cy="1815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5" name="Isosceles Triangle 4"/>
                <p:cNvSpPr/>
                <p:nvPr/>
              </p:nvSpPr>
              <p:spPr>
                <a:xfrm rot="10800000">
                  <a:off x="2987823" y="3961239"/>
                  <a:ext cx="177768" cy="23551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59132" y="345882"/>
                <a:ext cx="1966239" cy="1811155"/>
                <a:chOff x="1888981" y="1110787"/>
                <a:chExt cx="2254374" cy="2076562"/>
              </a:xfrm>
            </p:grpSpPr>
            <p:sp>
              <p:nvSpPr>
                <p:cNvPr id="18" name="Teardrop 30"/>
                <p:cNvSpPr/>
                <p:nvPr/>
              </p:nvSpPr>
              <p:spPr>
                <a:xfrm rot="8100000">
                  <a:off x="2322441" y="1563466"/>
                  <a:ext cx="1333455" cy="1333457"/>
                </a:xfrm>
                <a:custGeom>
                  <a:avLst/>
                  <a:gdLst>
                    <a:gd name="connsiteX0" fmla="*/ 293361 w 2192670"/>
                    <a:gd name="connsiteY0" fmla="*/ 1899310 h 2192671"/>
                    <a:gd name="connsiteX1" fmla="*/ 0 w 2192670"/>
                    <a:gd name="connsiteY1" fmla="*/ 1191074 h 2192671"/>
                    <a:gd name="connsiteX2" fmla="*/ 1001597 w 2192670"/>
                    <a:gd name="connsiteY2" fmla="*/ 189477 h 2192671"/>
                    <a:gd name="connsiteX3" fmla="*/ 1341342 w 2192670"/>
                    <a:gd name="connsiteY3" fmla="*/ 189477 h 2192671"/>
                    <a:gd name="connsiteX4" fmla="*/ 1530818 w 2192670"/>
                    <a:gd name="connsiteY4" fmla="*/ 0 h 2192671"/>
                    <a:gd name="connsiteX5" fmla="*/ 1806586 w 2192670"/>
                    <a:gd name="connsiteY5" fmla="*/ 0 h 2192671"/>
                    <a:gd name="connsiteX6" fmla="*/ 1996062 w 2192670"/>
                    <a:gd name="connsiteY6" fmla="*/ 189477 h 2192671"/>
                    <a:gd name="connsiteX7" fmla="*/ 2003194 w 2192670"/>
                    <a:gd name="connsiteY7" fmla="*/ 189477 h 2192671"/>
                    <a:gd name="connsiteX8" fmla="*/ 2003194 w 2192670"/>
                    <a:gd name="connsiteY8" fmla="*/ 196609 h 2192671"/>
                    <a:gd name="connsiteX9" fmla="*/ 2192670 w 2192670"/>
                    <a:gd name="connsiteY9" fmla="*/ 386085 h 2192671"/>
                    <a:gd name="connsiteX10" fmla="*/ 2192670 w 2192670"/>
                    <a:gd name="connsiteY10" fmla="*/ 661852 h 2192671"/>
                    <a:gd name="connsiteX11" fmla="*/ 2003193 w 2192670"/>
                    <a:gd name="connsiteY11" fmla="*/ 851329 h 2192671"/>
                    <a:gd name="connsiteX12" fmla="*/ 2003194 w 2192670"/>
                    <a:gd name="connsiteY12" fmla="*/ 1191074 h 2192671"/>
                    <a:gd name="connsiteX13" fmla="*/ 1001597 w 2192670"/>
                    <a:gd name="connsiteY13" fmla="*/ 2192671 h 2192671"/>
                    <a:gd name="connsiteX14" fmla="*/ 293361 w 2192670"/>
                    <a:gd name="connsiteY14" fmla="*/ 1899310 h 219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2670" h="2192671">
                      <a:moveTo>
                        <a:pt x="293361" y="1899310"/>
                      </a:moveTo>
                      <a:cubicBezTo>
                        <a:pt x="112107" y="1718057"/>
                        <a:pt x="0" y="1467657"/>
                        <a:pt x="0" y="1191074"/>
                      </a:cubicBezTo>
                      <a:cubicBezTo>
                        <a:pt x="0" y="637907"/>
                        <a:pt x="448430" y="189477"/>
                        <a:pt x="1001597" y="189477"/>
                      </a:cubicBezTo>
                      <a:lnTo>
                        <a:pt x="1341342" y="189477"/>
                      </a:lnTo>
                      <a:lnTo>
                        <a:pt x="1530818" y="0"/>
                      </a:lnTo>
                      <a:cubicBezTo>
                        <a:pt x="1606970" y="-76151"/>
                        <a:pt x="1730435" y="-76151"/>
                        <a:pt x="1806586" y="0"/>
                      </a:cubicBezTo>
                      <a:lnTo>
                        <a:pt x="1996062" y="189477"/>
                      </a:lnTo>
                      <a:lnTo>
                        <a:pt x="2003194" y="189477"/>
                      </a:lnTo>
                      <a:lnTo>
                        <a:pt x="2003194" y="196609"/>
                      </a:lnTo>
                      <a:lnTo>
                        <a:pt x="2192670" y="386085"/>
                      </a:lnTo>
                      <a:cubicBezTo>
                        <a:pt x="2268822" y="462236"/>
                        <a:pt x="2268822" y="585701"/>
                        <a:pt x="2192670" y="661852"/>
                      </a:cubicBezTo>
                      <a:lnTo>
                        <a:pt x="2003193" y="851329"/>
                      </a:lnTo>
                      <a:cubicBezTo>
                        <a:pt x="2003193" y="964577"/>
                        <a:pt x="2003194" y="1077826"/>
                        <a:pt x="2003194" y="1191074"/>
                      </a:cubicBezTo>
                      <a:cubicBezTo>
                        <a:pt x="2003194" y="1744241"/>
                        <a:pt x="1554764" y="2192671"/>
                        <a:pt x="1001597" y="2192671"/>
                      </a:cubicBezTo>
                      <a:cubicBezTo>
                        <a:pt x="725014" y="2192671"/>
                        <a:pt x="474614" y="2080563"/>
                        <a:pt x="293361" y="18993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5" name="Trapezoid 24"/>
                <p:cNvSpPr/>
                <p:nvPr/>
              </p:nvSpPr>
              <p:spPr>
                <a:xfrm rot="10800000">
                  <a:off x="2751763" y="2230194"/>
                  <a:ext cx="457200" cy="783671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 rot="2700000">
                  <a:off x="3710962" y="1407964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 rot="18900000" flipH="1">
                  <a:off x="2156327" y="1407964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2935970" y="1110787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 rot="5400000">
                  <a:off x="3933668" y="1996109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 rot="16200000" flipH="1">
                  <a:off x="1978847" y="1919902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2692290" y="3074683"/>
                  <a:ext cx="612000" cy="1126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283328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295750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308172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3313" name="Freeform 13312"/>
            <p:cNvSpPr/>
            <p:nvPr/>
          </p:nvSpPr>
          <p:spPr>
            <a:xfrm>
              <a:off x="-21148" y="3373509"/>
              <a:ext cx="4122240" cy="2584668"/>
            </a:xfrm>
            <a:custGeom>
              <a:avLst/>
              <a:gdLst>
                <a:gd name="connsiteX0" fmla="*/ 2514265 w 2896332"/>
                <a:gd name="connsiteY0" fmla="*/ 466772 h 1875813"/>
                <a:gd name="connsiteX1" fmla="*/ 2655476 w 2896332"/>
                <a:gd name="connsiteY1" fmla="*/ 584615 h 1875813"/>
                <a:gd name="connsiteX2" fmla="*/ 2828170 w 2896332"/>
                <a:gd name="connsiteY2" fmla="*/ 1010501 h 1875813"/>
                <a:gd name="connsiteX3" fmla="*/ 2883834 w 2896332"/>
                <a:gd name="connsiteY3" fmla="*/ 1308835 h 1875813"/>
                <a:gd name="connsiteX4" fmla="*/ 2799743 w 2896332"/>
                <a:gd name="connsiteY4" fmla="*/ 1672098 h 1875813"/>
                <a:gd name="connsiteX5" fmla="*/ 2521033 w 2896332"/>
                <a:gd name="connsiteY5" fmla="*/ 1160421 h 1875813"/>
                <a:gd name="connsiteX6" fmla="*/ 2514265 w 2896332"/>
                <a:gd name="connsiteY6" fmla="*/ 466772 h 1875813"/>
                <a:gd name="connsiteX7" fmla="*/ 1898646 w 2896332"/>
                <a:gd name="connsiteY7" fmla="*/ 46 h 1875813"/>
                <a:gd name="connsiteX8" fmla="*/ 1969811 w 2896332"/>
                <a:gd name="connsiteY8" fmla="*/ 83938 h 1875813"/>
                <a:gd name="connsiteX9" fmla="*/ 1970003 w 2896332"/>
                <a:gd name="connsiteY9" fmla="*/ 120627 h 1875813"/>
                <a:gd name="connsiteX10" fmla="*/ 1962950 w 2896332"/>
                <a:gd name="connsiteY10" fmla="*/ 120627 h 1875813"/>
                <a:gd name="connsiteX11" fmla="*/ 1906617 w 2896332"/>
                <a:gd name="connsiteY11" fmla="*/ 176960 h 1875813"/>
                <a:gd name="connsiteX12" fmla="*/ 1962950 w 2896332"/>
                <a:gd name="connsiteY12" fmla="*/ 233293 h 1875813"/>
                <a:gd name="connsiteX13" fmla="*/ 1970591 w 2896332"/>
                <a:gd name="connsiteY13" fmla="*/ 233293 h 1875813"/>
                <a:gd name="connsiteX14" fmla="*/ 1973469 w 2896332"/>
                <a:gd name="connsiteY14" fmla="*/ 784519 h 1875813"/>
                <a:gd name="connsiteX15" fmla="*/ 1866010 w 2896332"/>
                <a:gd name="connsiteY15" fmla="*/ 878218 h 1875813"/>
                <a:gd name="connsiteX16" fmla="*/ 2733769 w 2896332"/>
                <a:gd name="connsiteY16" fmla="*/ 1387129 h 1875813"/>
                <a:gd name="connsiteX17" fmla="*/ 2694623 w 2896332"/>
                <a:gd name="connsiteY17" fmla="*/ 1674208 h 1875813"/>
                <a:gd name="connsiteX18" fmla="*/ 2394496 w 2896332"/>
                <a:gd name="connsiteY18" fmla="*/ 1654634 h 1875813"/>
                <a:gd name="connsiteX19" fmla="*/ 2069239 w 2896332"/>
                <a:gd name="connsiteY19" fmla="*/ 1875813 h 1875813"/>
                <a:gd name="connsiteX20" fmla="*/ 2023060 w 2896332"/>
                <a:gd name="connsiteY20" fmla="*/ 1634793 h 1875813"/>
                <a:gd name="connsiteX21" fmla="*/ 1739085 w 2896332"/>
                <a:gd name="connsiteY21" fmla="*/ 1871397 h 1875813"/>
                <a:gd name="connsiteX22" fmla="*/ 1648664 w 2896332"/>
                <a:gd name="connsiteY22" fmla="*/ 1582137 h 1875813"/>
                <a:gd name="connsiteX23" fmla="*/ 1376671 w 2896332"/>
                <a:gd name="connsiteY23" fmla="*/ 1700306 h 1875813"/>
                <a:gd name="connsiteX24" fmla="*/ 1415819 w 2896332"/>
                <a:gd name="connsiteY24" fmla="*/ 1334933 h 1875813"/>
                <a:gd name="connsiteX25" fmla="*/ 665501 w 2896332"/>
                <a:gd name="connsiteY25" fmla="*/ 1276212 h 1875813"/>
                <a:gd name="connsiteX26" fmla="*/ 0 w 2896332"/>
                <a:gd name="connsiteY26" fmla="*/ 1126148 h 1875813"/>
                <a:gd name="connsiteX27" fmla="*/ 13050 w 2896332"/>
                <a:gd name="connsiteY27" fmla="*/ 284488 h 1875813"/>
                <a:gd name="connsiteX28" fmla="*/ 1898646 w 2896332"/>
                <a:gd name="connsiteY28" fmla="*/ 46 h 1875813"/>
                <a:gd name="connsiteX0" fmla="*/ 2514265 w 2896332"/>
                <a:gd name="connsiteY0" fmla="*/ 466772 h 1875813"/>
                <a:gd name="connsiteX1" fmla="*/ 2655476 w 2896332"/>
                <a:gd name="connsiteY1" fmla="*/ 584615 h 1875813"/>
                <a:gd name="connsiteX2" fmla="*/ 2828170 w 2896332"/>
                <a:gd name="connsiteY2" fmla="*/ 1010501 h 1875813"/>
                <a:gd name="connsiteX3" fmla="*/ 2883834 w 2896332"/>
                <a:gd name="connsiteY3" fmla="*/ 1308835 h 1875813"/>
                <a:gd name="connsiteX4" fmla="*/ 2799743 w 2896332"/>
                <a:gd name="connsiteY4" fmla="*/ 1672098 h 1875813"/>
                <a:gd name="connsiteX5" fmla="*/ 2521033 w 2896332"/>
                <a:gd name="connsiteY5" fmla="*/ 1160421 h 1875813"/>
                <a:gd name="connsiteX6" fmla="*/ 2514265 w 2896332"/>
                <a:gd name="connsiteY6" fmla="*/ 466772 h 1875813"/>
                <a:gd name="connsiteX7" fmla="*/ 1898646 w 2896332"/>
                <a:gd name="connsiteY7" fmla="*/ 46 h 1875813"/>
                <a:gd name="connsiteX8" fmla="*/ 1969811 w 2896332"/>
                <a:gd name="connsiteY8" fmla="*/ 83938 h 1875813"/>
                <a:gd name="connsiteX9" fmla="*/ 1970003 w 2896332"/>
                <a:gd name="connsiteY9" fmla="*/ 120627 h 1875813"/>
                <a:gd name="connsiteX10" fmla="*/ 1962950 w 2896332"/>
                <a:gd name="connsiteY10" fmla="*/ 120627 h 1875813"/>
                <a:gd name="connsiteX11" fmla="*/ 1906617 w 2896332"/>
                <a:gd name="connsiteY11" fmla="*/ 176960 h 1875813"/>
                <a:gd name="connsiteX12" fmla="*/ 1962950 w 2896332"/>
                <a:gd name="connsiteY12" fmla="*/ 233293 h 1875813"/>
                <a:gd name="connsiteX13" fmla="*/ 1970591 w 2896332"/>
                <a:gd name="connsiteY13" fmla="*/ 233293 h 1875813"/>
                <a:gd name="connsiteX14" fmla="*/ 1973469 w 2896332"/>
                <a:gd name="connsiteY14" fmla="*/ 784519 h 1875813"/>
                <a:gd name="connsiteX15" fmla="*/ 1866010 w 2896332"/>
                <a:gd name="connsiteY15" fmla="*/ 878218 h 1875813"/>
                <a:gd name="connsiteX16" fmla="*/ 2733769 w 2896332"/>
                <a:gd name="connsiteY16" fmla="*/ 1387129 h 1875813"/>
                <a:gd name="connsiteX17" fmla="*/ 2694623 w 2896332"/>
                <a:gd name="connsiteY17" fmla="*/ 1674208 h 1875813"/>
                <a:gd name="connsiteX18" fmla="*/ 2394496 w 2896332"/>
                <a:gd name="connsiteY18" fmla="*/ 1654634 h 1875813"/>
                <a:gd name="connsiteX19" fmla="*/ 2069239 w 2896332"/>
                <a:gd name="connsiteY19" fmla="*/ 1875813 h 1875813"/>
                <a:gd name="connsiteX20" fmla="*/ 2023060 w 2896332"/>
                <a:gd name="connsiteY20" fmla="*/ 1634793 h 1875813"/>
                <a:gd name="connsiteX21" fmla="*/ 1739085 w 2896332"/>
                <a:gd name="connsiteY21" fmla="*/ 1871397 h 1875813"/>
                <a:gd name="connsiteX22" fmla="*/ 1648664 w 2896332"/>
                <a:gd name="connsiteY22" fmla="*/ 1582137 h 1875813"/>
                <a:gd name="connsiteX23" fmla="*/ 1376671 w 2896332"/>
                <a:gd name="connsiteY23" fmla="*/ 1700306 h 1875813"/>
                <a:gd name="connsiteX24" fmla="*/ 1415819 w 2896332"/>
                <a:gd name="connsiteY24" fmla="*/ 1334933 h 1875813"/>
                <a:gd name="connsiteX25" fmla="*/ 665501 w 2896332"/>
                <a:gd name="connsiteY25" fmla="*/ 1276212 h 1875813"/>
                <a:gd name="connsiteX26" fmla="*/ 0 w 2896332"/>
                <a:gd name="connsiteY26" fmla="*/ 1126148 h 1875813"/>
                <a:gd name="connsiteX27" fmla="*/ 13050 w 2896332"/>
                <a:gd name="connsiteY27" fmla="*/ 284488 h 1875813"/>
                <a:gd name="connsiteX28" fmla="*/ 1898646 w 2896332"/>
                <a:gd name="connsiteY28" fmla="*/ 46 h 1875813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50 w 2896332"/>
                <a:gd name="connsiteY12" fmla="*/ 233293 h 1871397"/>
                <a:gd name="connsiteX13" fmla="*/ 1970591 w 2896332"/>
                <a:gd name="connsiteY13" fmla="*/ 233293 h 1871397"/>
                <a:gd name="connsiteX14" fmla="*/ 1973469 w 2896332"/>
                <a:gd name="connsiteY14" fmla="*/ 784519 h 1871397"/>
                <a:gd name="connsiteX15" fmla="*/ 1866010 w 2896332"/>
                <a:gd name="connsiteY15" fmla="*/ 878218 h 1871397"/>
                <a:gd name="connsiteX16" fmla="*/ 2733769 w 2896332"/>
                <a:gd name="connsiteY16" fmla="*/ 1387129 h 1871397"/>
                <a:gd name="connsiteX17" fmla="*/ 2694623 w 2896332"/>
                <a:gd name="connsiteY17" fmla="*/ 1674208 h 1871397"/>
                <a:gd name="connsiteX18" fmla="*/ 2394496 w 2896332"/>
                <a:gd name="connsiteY18" fmla="*/ 1654634 h 1871397"/>
                <a:gd name="connsiteX19" fmla="*/ 2023060 w 2896332"/>
                <a:gd name="connsiteY19" fmla="*/ 1634793 h 1871397"/>
                <a:gd name="connsiteX20" fmla="*/ 1739085 w 2896332"/>
                <a:gd name="connsiteY20" fmla="*/ 1871397 h 1871397"/>
                <a:gd name="connsiteX21" fmla="*/ 1648664 w 2896332"/>
                <a:gd name="connsiteY21" fmla="*/ 1582137 h 1871397"/>
                <a:gd name="connsiteX22" fmla="*/ 1376671 w 2896332"/>
                <a:gd name="connsiteY22" fmla="*/ 1700306 h 1871397"/>
                <a:gd name="connsiteX23" fmla="*/ 1415819 w 2896332"/>
                <a:gd name="connsiteY23" fmla="*/ 1334933 h 1871397"/>
                <a:gd name="connsiteX24" fmla="*/ 665501 w 2896332"/>
                <a:gd name="connsiteY24" fmla="*/ 1276212 h 1871397"/>
                <a:gd name="connsiteX25" fmla="*/ 0 w 2896332"/>
                <a:gd name="connsiteY25" fmla="*/ 1126148 h 1871397"/>
                <a:gd name="connsiteX26" fmla="*/ 13050 w 2896332"/>
                <a:gd name="connsiteY26" fmla="*/ 284488 h 1871397"/>
                <a:gd name="connsiteX27" fmla="*/ 1898646 w 2896332"/>
                <a:gd name="connsiteY27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50 w 2896332"/>
                <a:gd name="connsiteY12" fmla="*/ 233293 h 1871397"/>
                <a:gd name="connsiteX13" fmla="*/ 1962971 w 2896332"/>
                <a:gd name="connsiteY13" fmla="*/ 267583 h 1871397"/>
                <a:gd name="connsiteX14" fmla="*/ 1973469 w 2896332"/>
                <a:gd name="connsiteY14" fmla="*/ 784519 h 1871397"/>
                <a:gd name="connsiteX15" fmla="*/ 1866010 w 2896332"/>
                <a:gd name="connsiteY15" fmla="*/ 878218 h 1871397"/>
                <a:gd name="connsiteX16" fmla="*/ 2733769 w 2896332"/>
                <a:gd name="connsiteY16" fmla="*/ 1387129 h 1871397"/>
                <a:gd name="connsiteX17" fmla="*/ 2694623 w 2896332"/>
                <a:gd name="connsiteY17" fmla="*/ 1674208 h 1871397"/>
                <a:gd name="connsiteX18" fmla="*/ 2394496 w 2896332"/>
                <a:gd name="connsiteY18" fmla="*/ 1654634 h 1871397"/>
                <a:gd name="connsiteX19" fmla="*/ 2023060 w 2896332"/>
                <a:gd name="connsiteY19" fmla="*/ 1634793 h 1871397"/>
                <a:gd name="connsiteX20" fmla="*/ 1739085 w 2896332"/>
                <a:gd name="connsiteY20" fmla="*/ 1871397 h 1871397"/>
                <a:gd name="connsiteX21" fmla="*/ 1648664 w 2896332"/>
                <a:gd name="connsiteY21" fmla="*/ 1582137 h 1871397"/>
                <a:gd name="connsiteX22" fmla="*/ 1376671 w 2896332"/>
                <a:gd name="connsiteY22" fmla="*/ 1700306 h 1871397"/>
                <a:gd name="connsiteX23" fmla="*/ 1415819 w 2896332"/>
                <a:gd name="connsiteY23" fmla="*/ 1334933 h 1871397"/>
                <a:gd name="connsiteX24" fmla="*/ 665501 w 2896332"/>
                <a:gd name="connsiteY24" fmla="*/ 1276212 h 1871397"/>
                <a:gd name="connsiteX25" fmla="*/ 0 w 2896332"/>
                <a:gd name="connsiteY25" fmla="*/ 1126148 h 1871397"/>
                <a:gd name="connsiteX26" fmla="*/ 13050 w 2896332"/>
                <a:gd name="connsiteY26" fmla="*/ 284488 h 1871397"/>
                <a:gd name="connsiteX27" fmla="*/ 1898646 w 2896332"/>
                <a:gd name="connsiteY27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71 w 2896332"/>
                <a:gd name="connsiteY12" fmla="*/ 267583 h 1871397"/>
                <a:gd name="connsiteX13" fmla="*/ 1973469 w 2896332"/>
                <a:gd name="connsiteY13" fmla="*/ 784519 h 1871397"/>
                <a:gd name="connsiteX14" fmla="*/ 1866010 w 2896332"/>
                <a:gd name="connsiteY14" fmla="*/ 878218 h 1871397"/>
                <a:gd name="connsiteX15" fmla="*/ 2733769 w 2896332"/>
                <a:gd name="connsiteY15" fmla="*/ 1387129 h 1871397"/>
                <a:gd name="connsiteX16" fmla="*/ 2694623 w 2896332"/>
                <a:gd name="connsiteY16" fmla="*/ 1674208 h 1871397"/>
                <a:gd name="connsiteX17" fmla="*/ 2394496 w 2896332"/>
                <a:gd name="connsiteY17" fmla="*/ 1654634 h 1871397"/>
                <a:gd name="connsiteX18" fmla="*/ 2023060 w 2896332"/>
                <a:gd name="connsiteY18" fmla="*/ 1634793 h 1871397"/>
                <a:gd name="connsiteX19" fmla="*/ 1739085 w 2896332"/>
                <a:gd name="connsiteY19" fmla="*/ 1871397 h 1871397"/>
                <a:gd name="connsiteX20" fmla="*/ 1648664 w 2896332"/>
                <a:gd name="connsiteY20" fmla="*/ 1582137 h 1871397"/>
                <a:gd name="connsiteX21" fmla="*/ 1376671 w 2896332"/>
                <a:gd name="connsiteY21" fmla="*/ 1700306 h 1871397"/>
                <a:gd name="connsiteX22" fmla="*/ 1415819 w 2896332"/>
                <a:gd name="connsiteY22" fmla="*/ 1334933 h 1871397"/>
                <a:gd name="connsiteX23" fmla="*/ 665501 w 2896332"/>
                <a:gd name="connsiteY23" fmla="*/ 1276212 h 1871397"/>
                <a:gd name="connsiteX24" fmla="*/ 0 w 2896332"/>
                <a:gd name="connsiteY24" fmla="*/ 1126148 h 1871397"/>
                <a:gd name="connsiteX25" fmla="*/ 13050 w 2896332"/>
                <a:gd name="connsiteY25" fmla="*/ 284488 h 1871397"/>
                <a:gd name="connsiteX26" fmla="*/ 1898646 w 2896332"/>
                <a:gd name="connsiteY26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71 w 2896332"/>
                <a:gd name="connsiteY12" fmla="*/ 267583 h 1871397"/>
                <a:gd name="connsiteX13" fmla="*/ 1973469 w 2896332"/>
                <a:gd name="connsiteY13" fmla="*/ 784519 h 1871397"/>
                <a:gd name="connsiteX14" fmla="*/ 1866010 w 2896332"/>
                <a:gd name="connsiteY14" fmla="*/ 878218 h 1871397"/>
                <a:gd name="connsiteX15" fmla="*/ 2733769 w 2896332"/>
                <a:gd name="connsiteY15" fmla="*/ 1387129 h 1871397"/>
                <a:gd name="connsiteX16" fmla="*/ 2694623 w 2896332"/>
                <a:gd name="connsiteY16" fmla="*/ 1674208 h 1871397"/>
                <a:gd name="connsiteX17" fmla="*/ 2394496 w 2896332"/>
                <a:gd name="connsiteY17" fmla="*/ 1654634 h 1871397"/>
                <a:gd name="connsiteX18" fmla="*/ 2023060 w 2896332"/>
                <a:gd name="connsiteY18" fmla="*/ 1634793 h 1871397"/>
                <a:gd name="connsiteX19" fmla="*/ 1739085 w 2896332"/>
                <a:gd name="connsiteY19" fmla="*/ 1871397 h 1871397"/>
                <a:gd name="connsiteX20" fmla="*/ 1648664 w 2896332"/>
                <a:gd name="connsiteY20" fmla="*/ 1582137 h 1871397"/>
                <a:gd name="connsiteX21" fmla="*/ 1376671 w 2896332"/>
                <a:gd name="connsiteY21" fmla="*/ 1700306 h 1871397"/>
                <a:gd name="connsiteX22" fmla="*/ 1415819 w 2896332"/>
                <a:gd name="connsiteY22" fmla="*/ 1334933 h 1871397"/>
                <a:gd name="connsiteX23" fmla="*/ 665501 w 2896332"/>
                <a:gd name="connsiteY23" fmla="*/ 1276212 h 1871397"/>
                <a:gd name="connsiteX24" fmla="*/ 0 w 2896332"/>
                <a:gd name="connsiteY24" fmla="*/ 1126148 h 1871397"/>
                <a:gd name="connsiteX25" fmla="*/ 13050 w 2896332"/>
                <a:gd name="connsiteY25" fmla="*/ 284488 h 1871397"/>
                <a:gd name="connsiteX26" fmla="*/ 1898646 w 2896332"/>
                <a:gd name="connsiteY26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06617 w 2896332"/>
                <a:gd name="connsiteY10" fmla="*/ 176960 h 1871397"/>
                <a:gd name="connsiteX11" fmla="*/ 1962971 w 2896332"/>
                <a:gd name="connsiteY11" fmla="*/ 267583 h 1871397"/>
                <a:gd name="connsiteX12" fmla="*/ 1973469 w 2896332"/>
                <a:gd name="connsiteY12" fmla="*/ 784519 h 1871397"/>
                <a:gd name="connsiteX13" fmla="*/ 1866010 w 2896332"/>
                <a:gd name="connsiteY13" fmla="*/ 878218 h 1871397"/>
                <a:gd name="connsiteX14" fmla="*/ 2733769 w 2896332"/>
                <a:gd name="connsiteY14" fmla="*/ 1387129 h 1871397"/>
                <a:gd name="connsiteX15" fmla="*/ 2694623 w 2896332"/>
                <a:gd name="connsiteY15" fmla="*/ 1674208 h 1871397"/>
                <a:gd name="connsiteX16" fmla="*/ 2394496 w 2896332"/>
                <a:gd name="connsiteY16" fmla="*/ 1654634 h 1871397"/>
                <a:gd name="connsiteX17" fmla="*/ 2023060 w 2896332"/>
                <a:gd name="connsiteY17" fmla="*/ 1634793 h 1871397"/>
                <a:gd name="connsiteX18" fmla="*/ 1739085 w 2896332"/>
                <a:gd name="connsiteY18" fmla="*/ 1871397 h 1871397"/>
                <a:gd name="connsiteX19" fmla="*/ 1648664 w 2896332"/>
                <a:gd name="connsiteY19" fmla="*/ 1582137 h 1871397"/>
                <a:gd name="connsiteX20" fmla="*/ 1376671 w 2896332"/>
                <a:gd name="connsiteY20" fmla="*/ 1700306 h 1871397"/>
                <a:gd name="connsiteX21" fmla="*/ 1415819 w 2896332"/>
                <a:gd name="connsiteY21" fmla="*/ 1334933 h 1871397"/>
                <a:gd name="connsiteX22" fmla="*/ 665501 w 2896332"/>
                <a:gd name="connsiteY22" fmla="*/ 1276212 h 1871397"/>
                <a:gd name="connsiteX23" fmla="*/ 0 w 2896332"/>
                <a:gd name="connsiteY23" fmla="*/ 1126148 h 1871397"/>
                <a:gd name="connsiteX24" fmla="*/ 13050 w 2896332"/>
                <a:gd name="connsiteY24" fmla="*/ 284488 h 1871397"/>
                <a:gd name="connsiteX25" fmla="*/ 1898646 w 2896332"/>
                <a:gd name="connsiteY25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85869 w 2896332"/>
                <a:gd name="connsiteY15" fmla="*/ 1585623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85869 w 2896332"/>
                <a:gd name="connsiteY15" fmla="*/ 1585623 h 1871397"/>
                <a:gd name="connsiteX16" fmla="*/ 2074819 w 2896332"/>
                <a:gd name="connsiteY16" fmla="*/ 1565782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8202 h 1872827"/>
                <a:gd name="connsiteX1" fmla="*/ 2655476 w 2896332"/>
                <a:gd name="connsiteY1" fmla="*/ 586045 h 1872827"/>
                <a:gd name="connsiteX2" fmla="*/ 2828170 w 2896332"/>
                <a:gd name="connsiteY2" fmla="*/ 1011931 h 1872827"/>
                <a:gd name="connsiteX3" fmla="*/ 2883834 w 2896332"/>
                <a:gd name="connsiteY3" fmla="*/ 1310265 h 1872827"/>
                <a:gd name="connsiteX4" fmla="*/ 2799743 w 2896332"/>
                <a:gd name="connsiteY4" fmla="*/ 1673528 h 1872827"/>
                <a:gd name="connsiteX5" fmla="*/ 2521033 w 2896332"/>
                <a:gd name="connsiteY5" fmla="*/ 1161851 h 1872827"/>
                <a:gd name="connsiteX6" fmla="*/ 2514265 w 2896332"/>
                <a:gd name="connsiteY6" fmla="*/ 468202 h 1872827"/>
                <a:gd name="connsiteX7" fmla="*/ 1898646 w 2896332"/>
                <a:gd name="connsiteY7" fmla="*/ 1476 h 1872827"/>
                <a:gd name="connsiteX8" fmla="*/ 1906617 w 2896332"/>
                <a:gd name="connsiteY8" fmla="*/ 178390 h 1872827"/>
                <a:gd name="connsiteX9" fmla="*/ 1962971 w 2896332"/>
                <a:gd name="connsiteY9" fmla="*/ 269013 h 1872827"/>
                <a:gd name="connsiteX10" fmla="*/ 1973469 w 2896332"/>
                <a:gd name="connsiteY10" fmla="*/ 785949 h 1872827"/>
                <a:gd name="connsiteX11" fmla="*/ 1866010 w 2896332"/>
                <a:gd name="connsiteY11" fmla="*/ 879648 h 1872827"/>
                <a:gd name="connsiteX12" fmla="*/ 2733769 w 2896332"/>
                <a:gd name="connsiteY12" fmla="*/ 1388559 h 1872827"/>
                <a:gd name="connsiteX13" fmla="*/ 2694623 w 2896332"/>
                <a:gd name="connsiteY13" fmla="*/ 1641133 h 1872827"/>
                <a:gd name="connsiteX14" fmla="*/ 2385869 w 2896332"/>
                <a:gd name="connsiteY14" fmla="*/ 1587053 h 1872827"/>
                <a:gd name="connsiteX15" fmla="*/ 2074819 w 2896332"/>
                <a:gd name="connsiteY15" fmla="*/ 1567212 h 1872827"/>
                <a:gd name="connsiteX16" fmla="*/ 1739085 w 2896332"/>
                <a:gd name="connsiteY16" fmla="*/ 1872827 h 1872827"/>
                <a:gd name="connsiteX17" fmla="*/ 1648664 w 2896332"/>
                <a:gd name="connsiteY17" fmla="*/ 1583567 h 1872827"/>
                <a:gd name="connsiteX18" fmla="*/ 1376671 w 2896332"/>
                <a:gd name="connsiteY18" fmla="*/ 1701736 h 1872827"/>
                <a:gd name="connsiteX19" fmla="*/ 1415819 w 2896332"/>
                <a:gd name="connsiteY19" fmla="*/ 1336363 h 1872827"/>
                <a:gd name="connsiteX20" fmla="*/ 665501 w 2896332"/>
                <a:gd name="connsiteY20" fmla="*/ 1277642 h 1872827"/>
                <a:gd name="connsiteX21" fmla="*/ 0 w 2896332"/>
                <a:gd name="connsiteY21" fmla="*/ 1127578 h 1872827"/>
                <a:gd name="connsiteX22" fmla="*/ 13050 w 2896332"/>
                <a:gd name="connsiteY22" fmla="*/ 285918 h 1872827"/>
                <a:gd name="connsiteX23" fmla="*/ 1898646 w 2896332"/>
                <a:gd name="connsiteY23" fmla="*/ 1476 h 187282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2971 w 2896332"/>
                <a:gd name="connsiteY8" fmla="*/ 267583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2971 w 2896332"/>
                <a:gd name="connsiteY8" fmla="*/ 267583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87909 w 2896332"/>
                <a:gd name="connsiteY5" fmla="*/ 1152990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09609 w 2896332"/>
                <a:gd name="connsiteY0" fmla="*/ 251285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09609 w 2896332"/>
                <a:gd name="connsiteY6" fmla="*/ 251285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09609 w 2894163"/>
                <a:gd name="connsiteY0" fmla="*/ 251285 h 1871397"/>
                <a:gd name="connsiteX1" fmla="*/ 2655476 w 2894163"/>
                <a:gd name="connsiteY1" fmla="*/ 584615 h 1871397"/>
                <a:gd name="connsiteX2" fmla="*/ 2828170 w 2894163"/>
                <a:gd name="connsiteY2" fmla="*/ 1010501 h 1871397"/>
                <a:gd name="connsiteX3" fmla="*/ 2883834 w 2894163"/>
                <a:gd name="connsiteY3" fmla="*/ 1308835 h 1871397"/>
                <a:gd name="connsiteX4" fmla="*/ 2792313 w 2894163"/>
                <a:gd name="connsiteY4" fmla="*/ 1690675 h 1871397"/>
                <a:gd name="connsiteX5" fmla="*/ 2651069 w 2894163"/>
                <a:gd name="connsiteY5" fmla="*/ 1156706 h 1871397"/>
                <a:gd name="connsiteX6" fmla="*/ 2209609 w 2894163"/>
                <a:gd name="connsiteY6" fmla="*/ 251285 h 1871397"/>
                <a:gd name="connsiteX7" fmla="*/ 1898646 w 2894163"/>
                <a:gd name="connsiteY7" fmla="*/ 46 h 1871397"/>
                <a:gd name="connsiteX8" fmla="*/ 1941303 w 2894163"/>
                <a:gd name="connsiteY8" fmla="*/ 293585 h 1871397"/>
                <a:gd name="connsiteX9" fmla="*/ 1974640 w 2894163"/>
                <a:gd name="connsiteY9" fmla="*/ 533402 h 1871397"/>
                <a:gd name="connsiteX10" fmla="*/ 1973469 w 2894163"/>
                <a:gd name="connsiteY10" fmla="*/ 784519 h 1871397"/>
                <a:gd name="connsiteX11" fmla="*/ 1866010 w 2894163"/>
                <a:gd name="connsiteY11" fmla="*/ 878218 h 1871397"/>
                <a:gd name="connsiteX12" fmla="*/ 2733769 w 2894163"/>
                <a:gd name="connsiteY12" fmla="*/ 1387129 h 1871397"/>
                <a:gd name="connsiteX13" fmla="*/ 2694623 w 2894163"/>
                <a:gd name="connsiteY13" fmla="*/ 1639703 h 1871397"/>
                <a:gd name="connsiteX14" fmla="*/ 2385869 w 2894163"/>
                <a:gd name="connsiteY14" fmla="*/ 1585623 h 1871397"/>
                <a:gd name="connsiteX15" fmla="*/ 2074819 w 2894163"/>
                <a:gd name="connsiteY15" fmla="*/ 1565782 h 1871397"/>
                <a:gd name="connsiteX16" fmla="*/ 1739085 w 2894163"/>
                <a:gd name="connsiteY16" fmla="*/ 1871397 h 1871397"/>
                <a:gd name="connsiteX17" fmla="*/ 1648664 w 2894163"/>
                <a:gd name="connsiteY17" fmla="*/ 1582137 h 1871397"/>
                <a:gd name="connsiteX18" fmla="*/ 1376671 w 2894163"/>
                <a:gd name="connsiteY18" fmla="*/ 1700306 h 1871397"/>
                <a:gd name="connsiteX19" fmla="*/ 1415819 w 2894163"/>
                <a:gd name="connsiteY19" fmla="*/ 1334933 h 1871397"/>
                <a:gd name="connsiteX20" fmla="*/ 665501 w 2894163"/>
                <a:gd name="connsiteY20" fmla="*/ 1276212 h 1871397"/>
                <a:gd name="connsiteX21" fmla="*/ 0 w 2894163"/>
                <a:gd name="connsiteY21" fmla="*/ 1126148 h 1871397"/>
                <a:gd name="connsiteX22" fmla="*/ 13050 w 2894163"/>
                <a:gd name="connsiteY22" fmla="*/ 284488 h 1871397"/>
                <a:gd name="connsiteX23" fmla="*/ 1898646 w 2894163"/>
                <a:gd name="connsiteY23" fmla="*/ 46 h 1871397"/>
                <a:gd name="connsiteX0" fmla="*/ 2209609 w 2914477"/>
                <a:gd name="connsiteY0" fmla="*/ 251285 h 1871397"/>
                <a:gd name="connsiteX1" fmla="*/ 2655476 w 2914477"/>
                <a:gd name="connsiteY1" fmla="*/ 584615 h 1871397"/>
                <a:gd name="connsiteX2" fmla="*/ 2828170 w 2914477"/>
                <a:gd name="connsiteY2" fmla="*/ 1010501 h 1871397"/>
                <a:gd name="connsiteX3" fmla="*/ 2883834 w 2914477"/>
                <a:gd name="connsiteY3" fmla="*/ 1308835 h 1871397"/>
                <a:gd name="connsiteX4" fmla="*/ 2840612 w 2914477"/>
                <a:gd name="connsiteY4" fmla="*/ 1564355 h 1871397"/>
                <a:gd name="connsiteX5" fmla="*/ 2651069 w 2914477"/>
                <a:gd name="connsiteY5" fmla="*/ 1156706 h 1871397"/>
                <a:gd name="connsiteX6" fmla="*/ 2209609 w 2914477"/>
                <a:gd name="connsiteY6" fmla="*/ 251285 h 1871397"/>
                <a:gd name="connsiteX7" fmla="*/ 1898646 w 2914477"/>
                <a:gd name="connsiteY7" fmla="*/ 46 h 1871397"/>
                <a:gd name="connsiteX8" fmla="*/ 1941303 w 2914477"/>
                <a:gd name="connsiteY8" fmla="*/ 293585 h 1871397"/>
                <a:gd name="connsiteX9" fmla="*/ 1974640 w 2914477"/>
                <a:gd name="connsiteY9" fmla="*/ 533402 h 1871397"/>
                <a:gd name="connsiteX10" fmla="*/ 1973469 w 2914477"/>
                <a:gd name="connsiteY10" fmla="*/ 784519 h 1871397"/>
                <a:gd name="connsiteX11" fmla="*/ 1866010 w 2914477"/>
                <a:gd name="connsiteY11" fmla="*/ 878218 h 1871397"/>
                <a:gd name="connsiteX12" fmla="*/ 2733769 w 2914477"/>
                <a:gd name="connsiteY12" fmla="*/ 1387129 h 1871397"/>
                <a:gd name="connsiteX13" fmla="*/ 2694623 w 2914477"/>
                <a:gd name="connsiteY13" fmla="*/ 1639703 h 1871397"/>
                <a:gd name="connsiteX14" fmla="*/ 2385869 w 2914477"/>
                <a:gd name="connsiteY14" fmla="*/ 1585623 h 1871397"/>
                <a:gd name="connsiteX15" fmla="*/ 2074819 w 2914477"/>
                <a:gd name="connsiteY15" fmla="*/ 1565782 h 1871397"/>
                <a:gd name="connsiteX16" fmla="*/ 1739085 w 2914477"/>
                <a:gd name="connsiteY16" fmla="*/ 1871397 h 1871397"/>
                <a:gd name="connsiteX17" fmla="*/ 1648664 w 2914477"/>
                <a:gd name="connsiteY17" fmla="*/ 1582137 h 1871397"/>
                <a:gd name="connsiteX18" fmla="*/ 1376671 w 2914477"/>
                <a:gd name="connsiteY18" fmla="*/ 1700306 h 1871397"/>
                <a:gd name="connsiteX19" fmla="*/ 1415819 w 2914477"/>
                <a:gd name="connsiteY19" fmla="*/ 1334933 h 1871397"/>
                <a:gd name="connsiteX20" fmla="*/ 665501 w 2914477"/>
                <a:gd name="connsiteY20" fmla="*/ 1276212 h 1871397"/>
                <a:gd name="connsiteX21" fmla="*/ 0 w 2914477"/>
                <a:gd name="connsiteY21" fmla="*/ 1126148 h 1871397"/>
                <a:gd name="connsiteX22" fmla="*/ 13050 w 2914477"/>
                <a:gd name="connsiteY22" fmla="*/ 284488 h 1871397"/>
                <a:gd name="connsiteX23" fmla="*/ 1898646 w 2914477"/>
                <a:gd name="connsiteY23" fmla="*/ 46 h 1871397"/>
                <a:gd name="connsiteX0" fmla="*/ 2209609 w 2914477"/>
                <a:gd name="connsiteY0" fmla="*/ 251285 h 1871397"/>
                <a:gd name="connsiteX1" fmla="*/ 2655476 w 2914477"/>
                <a:gd name="connsiteY1" fmla="*/ 584615 h 1871397"/>
                <a:gd name="connsiteX2" fmla="*/ 2828170 w 2914477"/>
                <a:gd name="connsiteY2" fmla="*/ 1010501 h 1871397"/>
                <a:gd name="connsiteX3" fmla="*/ 2883834 w 2914477"/>
                <a:gd name="connsiteY3" fmla="*/ 1308835 h 1871397"/>
                <a:gd name="connsiteX4" fmla="*/ 2840612 w 2914477"/>
                <a:gd name="connsiteY4" fmla="*/ 1564355 h 1871397"/>
                <a:gd name="connsiteX5" fmla="*/ 2651069 w 2914477"/>
                <a:gd name="connsiteY5" fmla="*/ 1156706 h 1871397"/>
                <a:gd name="connsiteX6" fmla="*/ 2209609 w 2914477"/>
                <a:gd name="connsiteY6" fmla="*/ 251285 h 1871397"/>
                <a:gd name="connsiteX7" fmla="*/ 1898646 w 2914477"/>
                <a:gd name="connsiteY7" fmla="*/ 46 h 1871397"/>
                <a:gd name="connsiteX8" fmla="*/ 1941303 w 2914477"/>
                <a:gd name="connsiteY8" fmla="*/ 293585 h 1871397"/>
                <a:gd name="connsiteX9" fmla="*/ 1974640 w 2914477"/>
                <a:gd name="connsiteY9" fmla="*/ 533402 h 1871397"/>
                <a:gd name="connsiteX10" fmla="*/ 1973469 w 2914477"/>
                <a:gd name="connsiteY10" fmla="*/ 784519 h 1871397"/>
                <a:gd name="connsiteX11" fmla="*/ 1866010 w 2914477"/>
                <a:gd name="connsiteY11" fmla="*/ 878218 h 1871397"/>
                <a:gd name="connsiteX12" fmla="*/ 2733769 w 2914477"/>
                <a:gd name="connsiteY12" fmla="*/ 1387129 h 1871397"/>
                <a:gd name="connsiteX13" fmla="*/ 2694623 w 2914477"/>
                <a:gd name="connsiteY13" fmla="*/ 1639703 h 1871397"/>
                <a:gd name="connsiteX14" fmla="*/ 2385869 w 2914477"/>
                <a:gd name="connsiteY14" fmla="*/ 1585623 h 1871397"/>
                <a:gd name="connsiteX15" fmla="*/ 2074819 w 2914477"/>
                <a:gd name="connsiteY15" fmla="*/ 1565782 h 1871397"/>
                <a:gd name="connsiteX16" fmla="*/ 1739085 w 2914477"/>
                <a:gd name="connsiteY16" fmla="*/ 1871397 h 1871397"/>
                <a:gd name="connsiteX17" fmla="*/ 1648664 w 2914477"/>
                <a:gd name="connsiteY17" fmla="*/ 1582137 h 1871397"/>
                <a:gd name="connsiteX18" fmla="*/ 1376671 w 2914477"/>
                <a:gd name="connsiteY18" fmla="*/ 1700306 h 1871397"/>
                <a:gd name="connsiteX19" fmla="*/ 1415819 w 2914477"/>
                <a:gd name="connsiteY19" fmla="*/ 1334933 h 1871397"/>
                <a:gd name="connsiteX20" fmla="*/ 665501 w 2914477"/>
                <a:gd name="connsiteY20" fmla="*/ 1276212 h 1871397"/>
                <a:gd name="connsiteX21" fmla="*/ 0 w 2914477"/>
                <a:gd name="connsiteY21" fmla="*/ 1126148 h 1871397"/>
                <a:gd name="connsiteX22" fmla="*/ 13050 w 2914477"/>
                <a:gd name="connsiteY22" fmla="*/ 284488 h 1871397"/>
                <a:gd name="connsiteX23" fmla="*/ 1898646 w 2914477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51069 w 2889213"/>
                <a:gd name="connsiteY5" fmla="*/ 1156706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150164 w 2889213"/>
                <a:gd name="connsiteY0" fmla="*/ 228993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150164 w 2889213"/>
                <a:gd name="connsiteY6" fmla="*/ 228993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941303 w 2889213"/>
                <a:gd name="connsiteY8" fmla="*/ 178433 h 1756245"/>
                <a:gd name="connsiteX9" fmla="*/ 1974640 w 2889213"/>
                <a:gd name="connsiteY9" fmla="*/ 418250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826128 w 2889213"/>
                <a:gd name="connsiteY8" fmla="*/ 230447 h 1756245"/>
                <a:gd name="connsiteX9" fmla="*/ 1974640 w 2889213"/>
                <a:gd name="connsiteY9" fmla="*/ 418250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826128 w 2889213"/>
                <a:gd name="connsiteY8" fmla="*/ 230447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48782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48782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48782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48782 w 2889213"/>
                <a:gd name="connsiteY23" fmla="*/ 68 h 1756245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92904 w 2889213"/>
                <a:gd name="connsiteY9" fmla="*/ 459050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48320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800430"/>
                <a:gd name="connsiteX1" fmla="*/ 2655476 w 2889213"/>
                <a:gd name="connsiteY1" fmla="*/ 469395 h 1800430"/>
                <a:gd name="connsiteX2" fmla="*/ 2828170 w 2889213"/>
                <a:gd name="connsiteY2" fmla="*/ 895281 h 1800430"/>
                <a:gd name="connsiteX3" fmla="*/ 2883834 w 2889213"/>
                <a:gd name="connsiteY3" fmla="*/ 1193615 h 1800430"/>
                <a:gd name="connsiteX4" fmla="*/ 2840612 w 2889213"/>
                <a:gd name="connsiteY4" fmla="*/ 1449135 h 1800430"/>
                <a:gd name="connsiteX5" fmla="*/ 2632493 w 2889213"/>
                <a:gd name="connsiteY5" fmla="*/ 1060062 h 1800430"/>
                <a:gd name="connsiteX6" fmla="*/ 2150164 w 2889213"/>
                <a:gd name="connsiteY6" fmla="*/ 113773 h 1800430"/>
                <a:gd name="connsiteX7" fmla="*/ 1348782 w 2889213"/>
                <a:gd name="connsiteY7" fmla="*/ 0 h 1800430"/>
                <a:gd name="connsiteX8" fmla="*/ 1714668 w 2889213"/>
                <a:gd name="connsiteY8" fmla="*/ 204372 h 1800430"/>
                <a:gd name="connsiteX9" fmla="*/ 1866896 w 2889213"/>
                <a:gd name="connsiteY9" fmla="*/ 462766 h 1800430"/>
                <a:gd name="connsiteX10" fmla="*/ 1973469 w 2889213"/>
                <a:gd name="connsiteY10" fmla="*/ 669299 h 1800430"/>
                <a:gd name="connsiteX11" fmla="*/ 1866010 w 2889213"/>
                <a:gd name="connsiteY11" fmla="*/ 762998 h 1800430"/>
                <a:gd name="connsiteX12" fmla="*/ 2733769 w 2889213"/>
                <a:gd name="connsiteY12" fmla="*/ 1271909 h 1800430"/>
                <a:gd name="connsiteX13" fmla="*/ 2694623 w 2889213"/>
                <a:gd name="connsiteY13" fmla="*/ 1524483 h 1800430"/>
                <a:gd name="connsiteX14" fmla="*/ 2385869 w 2889213"/>
                <a:gd name="connsiteY14" fmla="*/ 1470403 h 1800430"/>
                <a:gd name="connsiteX15" fmla="*/ 2191986 w 2889213"/>
                <a:gd name="connsiteY15" fmla="*/ 1800407 h 1800430"/>
                <a:gd name="connsiteX16" fmla="*/ 2074819 w 2889213"/>
                <a:gd name="connsiteY16" fmla="*/ 1450562 h 1800430"/>
                <a:gd name="connsiteX17" fmla="*/ 1739085 w 2889213"/>
                <a:gd name="connsiteY17" fmla="*/ 1756177 h 1800430"/>
                <a:gd name="connsiteX18" fmla="*/ 1648664 w 2889213"/>
                <a:gd name="connsiteY18" fmla="*/ 1466917 h 1800430"/>
                <a:gd name="connsiteX19" fmla="*/ 1376671 w 2889213"/>
                <a:gd name="connsiteY19" fmla="*/ 1585086 h 1800430"/>
                <a:gd name="connsiteX20" fmla="*/ 1415819 w 2889213"/>
                <a:gd name="connsiteY20" fmla="*/ 1219713 h 1800430"/>
                <a:gd name="connsiteX21" fmla="*/ 665501 w 2889213"/>
                <a:gd name="connsiteY21" fmla="*/ 1160992 h 1800430"/>
                <a:gd name="connsiteX22" fmla="*/ 0 w 2889213"/>
                <a:gd name="connsiteY22" fmla="*/ 1010928 h 1800430"/>
                <a:gd name="connsiteX23" fmla="*/ 13050 w 2889213"/>
                <a:gd name="connsiteY23" fmla="*/ 169268 h 1800430"/>
                <a:gd name="connsiteX24" fmla="*/ 1348782 w 2889213"/>
                <a:gd name="connsiteY24" fmla="*/ 0 h 1800430"/>
                <a:gd name="connsiteX0" fmla="*/ 2150164 w 2889213"/>
                <a:gd name="connsiteY0" fmla="*/ 113773 h 1800430"/>
                <a:gd name="connsiteX1" fmla="*/ 2655476 w 2889213"/>
                <a:gd name="connsiteY1" fmla="*/ 469395 h 1800430"/>
                <a:gd name="connsiteX2" fmla="*/ 2828170 w 2889213"/>
                <a:gd name="connsiteY2" fmla="*/ 895281 h 1800430"/>
                <a:gd name="connsiteX3" fmla="*/ 2883834 w 2889213"/>
                <a:gd name="connsiteY3" fmla="*/ 1193615 h 1800430"/>
                <a:gd name="connsiteX4" fmla="*/ 2840612 w 2889213"/>
                <a:gd name="connsiteY4" fmla="*/ 1449135 h 1800430"/>
                <a:gd name="connsiteX5" fmla="*/ 2632493 w 2889213"/>
                <a:gd name="connsiteY5" fmla="*/ 1060062 h 1800430"/>
                <a:gd name="connsiteX6" fmla="*/ 2150164 w 2889213"/>
                <a:gd name="connsiteY6" fmla="*/ 113773 h 1800430"/>
                <a:gd name="connsiteX7" fmla="*/ 1348782 w 2889213"/>
                <a:gd name="connsiteY7" fmla="*/ 0 h 1800430"/>
                <a:gd name="connsiteX8" fmla="*/ 1714668 w 2889213"/>
                <a:gd name="connsiteY8" fmla="*/ 204372 h 1800430"/>
                <a:gd name="connsiteX9" fmla="*/ 1866896 w 2889213"/>
                <a:gd name="connsiteY9" fmla="*/ 462766 h 1800430"/>
                <a:gd name="connsiteX10" fmla="*/ 1973469 w 2889213"/>
                <a:gd name="connsiteY10" fmla="*/ 669299 h 1800430"/>
                <a:gd name="connsiteX11" fmla="*/ 1866010 w 2889213"/>
                <a:gd name="connsiteY11" fmla="*/ 762998 h 1800430"/>
                <a:gd name="connsiteX12" fmla="*/ 2733769 w 2889213"/>
                <a:gd name="connsiteY12" fmla="*/ 1271909 h 1800430"/>
                <a:gd name="connsiteX13" fmla="*/ 2694623 w 2889213"/>
                <a:gd name="connsiteY13" fmla="*/ 1524483 h 1800430"/>
                <a:gd name="connsiteX14" fmla="*/ 2385869 w 2889213"/>
                <a:gd name="connsiteY14" fmla="*/ 1470403 h 1800430"/>
                <a:gd name="connsiteX15" fmla="*/ 2191986 w 2889213"/>
                <a:gd name="connsiteY15" fmla="*/ 1800407 h 1800430"/>
                <a:gd name="connsiteX16" fmla="*/ 2074819 w 2889213"/>
                <a:gd name="connsiteY16" fmla="*/ 1450562 h 1800430"/>
                <a:gd name="connsiteX17" fmla="*/ 1739085 w 2889213"/>
                <a:gd name="connsiteY17" fmla="*/ 1756177 h 1800430"/>
                <a:gd name="connsiteX18" fmla="*/ 1648664 w 2889213"/>
                <a:gd name="connsiteY18" fmla="*/ 1466917 h 1800430"/>
                <a:gd name="connsiteX19" fmla="*/ 1376671 w 2889213"/>
                <a:gd name="connsiteY19" fmla="*/ 1585086 h 1800430"/>
                <a:gd name="connsiteX20" fmla="*/ 1415819 w 2889213"/>
                <a:gd name="connsiteY20" fmla="*/ 1219713 h 1800430"/>
                <a:gd name="connsiteX21" fmla="*/ 665501 w 2889213"/>
                <a:gd name="connsiteY21" fmla="*/ 1160992 h 1800430"/>
                <a:gd name="connsiteX22" fmla="*/ 0 w 2889213"/>
                <a:gd name="connsiteY22" fmla="*/ 1010928 h 1800430"/>
                <a:gd name="connsiteX23" fmla="*/ 13050 w 2889213"/>
                <a:gd name="connsiteY23" fmla="*/ 169268 h 1800430"/>
                <a:gd name="connsiteX24" fmla="*/ 1348782 w 2889213"/>
                <a:gd name="connsiteY24" fmla="*/ 0 h 1800430"/>
                <a:gd name="connsiteX0" fmla="*/ 2150164 w 2889213"/>
                <a:gd name="connsiteY0" fmla="*/ 113773 h 1800456"/>
                <a:gd name="connsiteX1" fmla="*/ 2655476 w 2889213"/>
                <a:gd name="connsiteY1" fmla="*/ 469395 h 1800456"/>
                <a:gd name="connsiteX2" fmla="*/ 2828170 w 2889213"/>
                <a:gd name="connsiteY2" fmla="*/ 895281 h 1800456"/>
                <a:gd name="connsiteX3" fmla="*/ 2883834 w 2889213"/>
                <a:gd name="connsiteY3" fmla="*/ 1193615 h 1800456"/>
                <a:gd name="connsiteX4" fmla="*/ 2840612 w 2889213"/>
                <a:gd name="connsiteY4" fmla="*/ 1449135 h 1800456"/>
                <a:gd name="connsiteX5" fmla="*/ 2632493 w 2889213"/>
                <a:gd name="connsiteY5" fmla="*/ 1060062 h 1800456"/>
                <a:gd name="connsiteX6" fmla="*/ 2150164 w 2889213"/>
                <a:gd name="connsiteY6" fmla="*/ 113773 h 1800456"/>
                <a:gd name="connsiteX7" fmla="*/ 1348782 w 2889213"/>
                <a:gd name="connsiteY7" fmla="*/ 0 h 1800456"/>
                <a:gd name="connsiteX8" fmla="*/ 1714668 w 2889213"/>
                <a:gd name="connsiteY8" fmla="*/ 204372 h 1800456"/>
                <a:gd name="connsiteX9" fmla="*/ 1866896 w 2889213"/>
                <a:gd name="connsiteY9" fmla="*/ 462766 h 1800456"/>
                <a:gd name="connsiteX10" fmla="*/ 1973469 w 2889213"/>
                <a:gd name="connsiteY10" fmla="*/ 669299 h 1800456"/>
                <a:gd name="connsiteX11" fmla="*/ 1866010 w 2889213"/>
                <a:gd name="connsiteY11" fmla="*/ 762998 h 1800456"/>
                <a:gd name="connsiteX12" fmla="*/ 2733769 w 2889213"/>
                <a:gd name="connsiteY12" fmla="*/ 1271909 h 1800456"/>
                <a:gd name="connsiteX13" fmla="*/ 2694623 w 2889213"/>
                <a:gd name="connsiteY13" fmla="*/ 1524483 h 1800456"/>
                <a:gd name="connsiteX14" fmla="*/ 2385869 w 2889213"/>
                <a:gd name="connsiteY14" fmla="*/ 1470403 h 1800456"/>
                <a:gd name="connsiteX15" fmla="*/ 2191986 w 2889213"/>
                <a:gd name="connsiteY15" fmla="*/ 1800407 h 1800456"/>
                <a:gd name="connsiteX16" fmla="*/ 2074819 w 2889213"/>
                <a:gd name="connsiteY16" fmla="*/ 1450562 h 1800456"/>
                <a:gd name="connsiteX17" fmla="*/ 1739085 w 2889213"/>
                <a:gd name="connsiteY17" fmla="*/ 1756177 h 1800456"/>
                <a:gd name="connsiteX18" fmla="*/ 1648664 w 2889213"/>
                <a:gd name="connsiteY18" fmla="*/ 1466917 h 1800456"/>
                <a:gd name="connsiteX19" fmla="*/ 1376671 w 2889213"/>
                <a:gd name="connsiteY19" fmla="*/ 1585086 h 1800456"/>
                <a:gd name="connsiteX20" fmla="*/ 1415819 w 2889213"/>
                <a:gd name="connsiteY20" fmla="*/ 1219713 h 1800456"/>
                <a:gd name="connsiteX21" fmla="*/ 665501 w 2889213"/>
                <a:gd name="connsiteY21" fmla="*/ 1160992 h 1800456"/>
                <a:gd name="connsiteX22" fmla="*/ 0 w 2889213"/>
                <a:gd name="connsiteY22" fmla="*/ 1010928 h 1800456"/>
                <a:gd name="connsiteX23" fmla="*/ 13050 w 2889213"/>
                <a:gd name="connsiteY23" fmla="*/ 169268 h 1800456"/>
                <a:gd name="connsiteX24" fmla="*/ 1348782 w 2889213"/>
                <a:gd name="connsiteY24" fmla="*/ 0 h 1800456"/>
                <a:gd name="connsiteX0" fmla="*/ 2150164 w 2889213"/>
                <a:gd name="connsiteY0" fmla="*/ 113773 h 1811599"/>
                <a:gd name="connsiteX1" fmla="*/ 2655476 w 2889213"/>
                <a:gd name="connsiteY1" fmla="*/ 469395 h 1811599"/>
                <a:gd name="connsiteX2" fmla="*/ 2828170 w 2889213"/>
                <a:gd name="connsiteY2" fmla="*/ 895281 h 1811599"/>
                <a:gd name="connsiteX3" fmla="*/ 2883834 w 2889213"/>
                <a:gd name="connsiteY3" fmla="*/ 1193615 h 1811599"/>
                <a:gd name="connsiteX4" fmla="*/ 2840612 w 2889213"/>
                <a:gd name="connsiteY4" fmla="*/ 1449135 h 1811599"/>
                <a:gd name="connsiteX5" fmla="*/ 2632493 w 2889213"/>
                <a:gd name="connsiteY5" fmla="*/ 1060062 h 1811599"/>
                <a:gd name="connsiteX6" fmla="*/ 2150164 w 2889213"/>
                <a:gd name="connsiteY6" fmla="*/ 113773 h 1811599"/>
                <a:gd name="connsiteX7" fmla="*/ 1348782 w 2889213"/>
                <a:gd name="connsiteY7" fmla="*/ 0 h 1811599"/>
                <a:gd name="connsiteX8" fmla="*/ 1714668 w 2889213"/>
                <a:gd name="connsiteY8" fmla="*/ 204372 h 1811599"/>
                <a:gd name="connsiteX9" fmla="*/ 1866896 w 2889213"/>
                <a:gd name="connsiteY9" fmla="*/ 462766 h 1811599"/>
                <a:gd name="connsiteX10" fmla="*/ 1973469 w 2889213"/>
                <a:gd name="connsiteY10" fmla="*/ 669299 h 1811599"/>
                <a:gd name="connsiteX11" fmla="*/ 1866010 w 2889213"/>
                <a:gd name="connsiteY11" fmla="*/ 762998 h 1811599"/>
                <a:gd name="connsiteX12" fmla="*/ 2733769 w 2889213"/>
                <a:gd name="connsiteY12" fmla="*/ 1271909 h 1811599"/>
                <a:gd name="connsiteX13" fmla="*/ 2694623 w 2889213"/>
                <a:gd name="connsiteY13" fmla="*/ 1524483 h 1811599"/>
                <a:gd name="connsiteX14" fmla="*/ 2385869 w 2889213"/>
                <a:gd name="connsiteY14" fmla="*/ 1470403 h 1811599"/>
                <a:gd name="connsiteX15" fmla="*/ 2214278 w 2889213"/>
                <a:gd name="connsiteY15" fmla="*/ 1811553 h 1811599"/>
                <a:gd name="connsiteX16" fmla="*/ 2074819 w 2889213"/>
                <a:gd name="connsiteY16" fmla="*/ 1450562 h 1811599"/>
                <a:gd name="connsiteX17" fmla="*/ 1739085 w 2889213"/>
                <a:gd name="connsiteY17" fmla="*/ 1756177 h 1811599"/>
                <a:gd name="connsiteX18" fmla="*/ 1648664 w 2889213"/>
                <a:gd name="connsiteY18" fmla="*/ 1466917 h 1811599"/>
                <a:gd name="connsiteX19" fmla="*/ 1376671 w 2889213"/>
                <a:gd name="connsiteY19" fmla="*/ 1585086 h 1811599"/>
                <a:gd name="connsiteX20" fmla="*/ 1415819 w 2889213"/>
                <a:gd name="connsiteY20" fmla="*/ 1219713 h 1811599"/>
                <a:gd name="connsiteX21" fmla="*/ 665501 w 2889213"/>
                <a:gd name="connsiteY21" fmla="*/ 1160992 h 1811599"/>
                <a:gd name="connsiteX22" fmla="*/ 0 w 2889213"/>
                <a:gd name="connsiteY22" fmla="*/ 1010928 h 1811599"/>
                <a:gd name="connsiteX23" fmla="*/ 13050 w 2889213"/>
                <a:gd name="connsiteY23" fmla="*/ 169268 h 1811599"/>
                <a:gd name="connsiteX24" fmla="*/ 1348782 w 2889213"/>
                <a:gd name="connsiteY24" fmla="*/ 0 h 1811599"/>
                <a:gd name="connsiteX0" fmla="*/ 2150164 w 2889213"/>
                <a:gd name="connsiteY0" fmla="*/ 113773 h 1811553"/>
                <a:gd name="connsiteX1" fmla="*/ 2655476 w 2889213"/>
                <a:gd name="connsiteY1" fmla="*/ 469395 h 1811553"/>
                <a:gd name="connsiteX2" fmla="*/ 2828170 w 2889213"/>
                <a:gd name="connsiteY2" fmla="*/ 895281 h 1811553"/>
                <a:gd name="connsiteX3" fmla="*/ 2883834 w 2889213"/>
                <a:gd name="connsiteY3" fmla="*/ 1193615 h 1811553"/>
                <a:gd name="connsiteX4" fmla="*/ 2840612 w 2889213"/>
                <a:gd name="connsiteY4" fmla="*/ 1449135 h 1811553"/>
                <a:gd name="connsiteX5" fmla="*/ 2632493 w 2889213"/>
                <a:gd name="connsiteY5" fmla="*/ 1060062 h 1811553"/>
                <a:gd name="connsiteX6" fmla="*/ 2150164 w 2889213"/>
                <a:gd name="connsiteY6" fmla="*/ 113773 h 1811553"/>
                <a:gd name="connsiteX7" fmla="*/ 1348782 w 2889213"/>
                <a:gd name="connsiteY7" fmla="*/ 0 h 1811553"/>
                <a:gd name="connsiteX8" fmla="*/ 1714668 w 2889213"/>
                <a:gd name="connsiteY8" fmla="*/ 204372 h 1811553"/>
                <a:gd name="connsiteX9" fmla="*/ 1866896 w 2889213"/>
                <a:gd name="connsiteY9" fmla="*/ 462766 h 1811553"/>
                <a:gd name="connsiteX10" fmla="*/ 1973469 w 2889213"/>
                <a:gd name="connsiteY10" fmla="*/ 669299 h 1811553"/>
                <a:gd name="connsiteX11" fmla="*/ 1866010 w 2889213"/>
                <a:gd name="connsiteY11" fmla="*/ 762998 h 1811553"/>
                <a:gd name="connsiteX12" fmla="*/ 2733769 w 2889213"/>
                <a:gd name="connsiteY12" fmla="*/ 1271909 h 1811553"/>
                <a:gd name="connsiteX13" fmla="*/ 2694623 w 2889213"/>
                <a:gd name="connsiteY13" fmla="*/ 1524483 h 1811553"/>
                <a:gd name="connsiteX14" fmla="*/ 2385869 w 2889213"/>
                <a:gd name="connsiteY14" fmla="*/ 1470403 h 1811553"/>
                <a:gd name="connsiteX15" fmla="*/ 2214278 w 2889213"/>
                <a:gd name="connsiteY15" fmla="*/ 1811553 h 1811553"/>
                <a:gd name="connsiteX16" fmla="*/ 2074819 w 2889213"/>
                <a:gd name="connsiteY16" fmla="*/ 1450562 h 1811553"/>
                <a:gd name="connsiteX17" fmla="*/ 1739085 w 2889213"/>
                <a:gd name="connsiteY17" fmla="*/ 1756177 h 1811553"/>
                <a:gd name="connsiteX18" fmla="*/ 1648664 w 2889213"/>
                <a:gd name="connsiteY18" fmla="*/ 1466917 h 1811553"/>
                <a:gd name="connsiteX19" fmla="*/ 1376671 w 2889213"/>
                <a:gd name="connsiteY19" fmla="*/ 1585086 h 1811553"/>
                <a:gd name="connsiteX20" fmla="*/ 1415819 w 2889213"/>
                <a:gd name="connsiteY20" fmla="*/ 1219713 h 1811553"/>
                <a:gd name="connsiteX21" fmla="*/ 665501 w 2889213"/>
                <a:gd name="connsiteY21" fmla="*/ 1160992 h 1811553"/>
                <a:gd name="connsiteX22" fmla="*/ 0 w 2889213"/>
                <a:gd name="connsiteY22" fmla="*/ 1010928 h 1811553"/>
                <a:gd name="connsiteX23" fmla="*/ 13050 w 2889213"/>
                <a:gd name="connsiteY23" fmla="*/ 169268 h 1811553"/>
                <a:gd name="connsiteX24" fmla="*/ 1348782 w 2889213"/>
                <a:gd name="connsiteY24" fmla="*/ 0 h 1811553"/>
                <a:gd name="connsiteX0" fmla="*/ 2150164 w 2889213"/>
                <a:gd name="connsiteY0" fmla="*/ 113773 h 1811553"/>
                <a:gd name="connsiteX1" fmla="*/ 2655476 w 2889213"/>
                <a:gd name="connsiteY1" fmla="*/ 469395 h 1811553"/>
                <a:gd name="connsiteX2" fmla="*/ 2828170 w 2889213"/>
                <a:gd name="connsiteY2" fmla="*/ 895281 h 1811553"/>
                <a:gd name="connsiteX3" fmla="*/ 2883834 w 2889213"/>
                <a:gd name="connsiteY3" fmla="*/ 1193615 h 1811553"/>
                <a:gd name="connsiteX4" fmla="*/ 2840612 w 2889213"/>
                <a:gd name="connsiteY4" fmla="*/ 1449135 h 1811553"/>
                <a:gd name="connsiteX5" fmla="*/ 2632493 w 2889213"/>
                <a:gd name="connsiteY5" fmla="*/ 1060062 h 1811553"/>
                <a:gd name="connsiteX6" fmla="*/ 2150164 w 2889213"/>
                <a:gd name="connsiteY6" fmla="*/ 113773 h 1811553"/>
                <a:gd name="connsiteX7" fmla="*/ 1348782 w 2889213"/>
                <a:gd name="connsiteY7" fmla="*/ 0 h 1811553"/>
                <a:gd name="connsiteX8" fmla="*/ 1714668 w 2889213"/>
                <a:gd name="connsiteY8" fmla="*/ 204372 h 1811553"/>
                <a:gd name="connsiteX9" fmla="*/ 1866896 w 2889213"/>
                <a:gd name="connsiteY9" fmla="*/ 462766 h 1811553"/>
                <a:gd name="connsiteX10" fmla="*/ 1973469 w 2889213"/>
                <a:gd name="connsiteY10" fmla="*/ 669299 h 1811553"/>
                <a:gd name="connsiteX11" fmla="*/ 1866010 w 2889213"/>
                <a:gd name="connsiteY11" fmla="*/ 762998 h 1811553"/>
                <a:gd name="connsiteX12" fmla="*/ 2733769 w 2889213"/>
                <a:gd name="connsiteY12" fmla="*/ 1271909 h 1811553"/>
                <a:gd name="connsiteX13" fmla="*/ 2694623 w 2889213"/>
                <a:gd name="connsiteY13" fmla="*/ 1524483 h 1811553"/>
                <a:gd name="connsiteX14" fmla="*/ 2385869 w 2889213"/>
                <a:gd name="connsiteY14" fmla="*/ 1470403 h 1811553"/>
                <a:gd name="connsiteX15" fmla="*/ 2214278 w 2889213"/>
                <a:gd name="connsiteY15" fmla="*/ 1811553 h 1811553"/>
                <a:gd name="connsiteX16" fmla="*/ 2074819 w 2889213"/>
                <a:gd name="connsiteY16" fmla="*/ 1450562 h 1811553"/>
                <a:gd name="connsiteX17" fmla="*/ 1739085 w 2889213"/>
                <a:gd name="connsiteY17" fmla="*/ 1756177 h 1811553"/>
                <a:gd name="connsiteX18" fmla="*/ 1648664 w 2889213"/>
                <a:gd name="connsiteY18" fmla="*/ 1466917 h 1811553"/>
                <a:gd name="connsiteX19" fmla="*/ 1376671 w 2889213"/>
                <a:gd name="connsiteY19" fmla="*/ 1585086 h 1811553"/>
                <a:gd name="connsiteX20" fmla="*/ 1415819 w 2889213"/>
                <a:gd name="connsiteY20" fmla="*/ 1219713 h 1811553"/>
                <a:gd name="connsiteX21" fmla="*/ 665501 w 2889213"/>
                <a:gd name="connsiteY21" fmla="*/ 1160992 h 1811553"/>
                <a:gd name="connsiteX22" fmla="*/ 0 w 2889213"/>
                <a:gd name="connsiteY22" fmla="*/ 1010928 h 1811553"/>
                <a:gd name="connsiteX23" fmla="*/ 13050 w 2889213"/>
                <a:gd name="connsiteY23" fmla="*/ 169268 h 1811553"/>
                <a:gd name="connsiteX24" fmla="*/ 1348782 w 2889213"/>
                <a:gd name="connsiteY24" fmla="*/ 0 h 18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89213" h="1811553">
                  <a:moveTo>
                    <a:pt x="2150164" y="113773"/>
                  </a:moveTo>
                  <a:lnTo>
                    <a:pt x="2655476" y="469395"/>
                  </a:lnTo>
                  <a:cubicBezTo>
                    <a:pt x="2724937" y="612627"/>
                    <a:pt x="2790110" y="774578"/>
                    <a:pt x="2828170" y="895281"/>
                  </a:cubicBezTo>
                  <a:cubicBezTo>
                    <a:pt x="2845006" y="1009922"/>
                    <a:pt x="2872906" y="1094971"/>
                    <a:pt x="2883834" y="1193615"/>
                  </a:cubicBezTo>
                  <a:cubicBezTo>
                    <a:pt x="2898597" y="1276508"/>
                    <a:pt x="2882583" y="1383685"/>
                    <a:pt x="2840612" y="1449135"/>
                  </a:cubicBezTo>
                  <a:cubicBezTo>
                    <a:pt x="2801112" y="1388173"/>
                    <a:pt x="2764708" y="1276910"/>
                    <a:pt x="2632493" y="1060062"/>
                  </a:cubicBezTo>
                  <a:cubicBezTo>
                    <a:pt x="2521003" y="837054"/>
                    <a:pt x="2268591" y="370791"/>
                    <a:pt x="2150164" y="113773"/>
                  </a:cubicBezTo>
                  <a:close/>
                  <a:moveTo>
                    <a:pt x="1348782" y="0"/>
                  </a:moveTo>
                  <a:cubicBezTo>
                    <a:pt x="1445338" y="154432"/>
                    <a:pt x="1639668" y="165874"/>
                    <a:pt x="1714668" y="204372"/>
                  </a:cubicBezTo>
                  <a:cubicBezTo>
                    <a:pt x="1723722" y="285320"/>
                    <a:pt x="1831199" y="402612"/>
                    <a:pt x="1866896" y="462766"/>
                  </a:cubicBezTo>
                  <a:cubicBezTo>
                    <a:pt x="1913125" y="544588"/>
                    <a:pt x="1935949" y="596454"/>
                    <a:pt x="1973469" y="669299"/>
                  </a:cubicBezTo>
                  <a:cubicBezTo>
                    <a:pt x="1909251" y="682689"/>
                    <a:pt x="1863715" y="712895"/>
                    <a:pt x="1866010" y="762998"/>
                  </a:cubicBezTo>
                  <a:cubicBezTo>
                    <a:pt x="1884495" y="971782"/>
                    <a:pt x="2517373" y="1008755"/>
                    <a:pt x="2733769" y="1271909"/>
                  </a:cubicBezTo>
                  <a:cubicBezTo>
                    <a:pt x="2839248" y="1365427"/>
                    <a:pt x="2779441" y="1512521"/>
                    <a:pt x="2694623" y="1524483"/>
                  </a:cubicBezTo>
                  <a:cubicBezTo>
                    <a:pt x="2575007" y="1522308"/>
                    <a:pt x="2538107" y="1485627"/>
                    <a:pt x="2385869" y="1470403"/>
                  </a:cubicBezTo>
                  <a:cubicBezTo>
                    <a:pt x="2333676" y="1639614"/>
                    <a:pt x="2280982" y="1755416"/>
                    <a:pt x="2214278" y="1811553"/>
                  </a:cubicBezTo>
                  <a:cubicBezTo>
                    <a:pt x="2147576" y="1804531"/>
                    <a:pt x="2033271" y="1685187"/>
                    <a:pt x="2074819" y="1450562"/>
                  </a:cubicBezTo>
                  <a:cubicBezTo>
                    <a:pt x="1992109" y="1541380"/>
                    <a:pt x="1856720" y="1716561"/>
                    <a:pt x="1739085" y="1756177"/>
                  </a:cubicBezTo>
                  <a:cubicBezTo>
                    <a:pt x="1647742" y="1688758"/>
                    <a:pt x="1625791" y="1561162"/>
                    <a:pt x="1648664" y="1466917"/>
                  </a:cubicBezTo>
                  <a:cubicBezTo>
                    <a:pt x="1575908" y="1517602"/>
                    <a:pt x="1475987" y="1575732"/>
                    <a:pt x="1376671" y="1585086"/>
                  </a:cubicBezTo>
                  <a:cubicBezTo>
                    <a:pt x="1265755" y="1421973"/>
                    <a:pt x="1344050" y="1304532"/>
                    <a:pt x="1415819" y="1219713"/>
                  </a:cubicBezTo>
                  <a:cubicBezTo>
                    <a:pt x="1106992" y="1284958"/>
                    <a:pt x="922130" y="1226237"/>
                    <a:pt x="665501" y="1160992"/>
                  </a:cubicBezTo>
                  <a:cubicBezTo>
                    <a:pt x="467591" y="1128369"/>
                    <a:pt x="282729" y="1004403"/>
                    <a:pt x="0" y="1010928"/>
                  </a:cubicBezTo>
                  <a:lnTo>
                    <a:pt x="13050" y="169268"/>
                  </a:lnTo>
                  <a:cubicBezTo>
                    <a:pt x="722590" y="234513"/>
                    <a:pt x="1132701" y="28762"/>
                    <a:pt x="134878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50" name="Oval 49"/>
          <p:cNvSpPr/>
          <p:nvPr/>
        </p:nvSpPr>
        <p:spPr>
          <a:xfrm>
            <a:off x="11210616" y="1156694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229226" y="2207527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210617" y="3258360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188584" y="1211015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54787" y="2310281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75383" y="333548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1199327" y="4222807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144046" y="4296764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402007-DE8D-1C81-886F-401EC18487C3}"/>
              </a:ext>
            </a:extLst>
          </p:cNvPr>
          <p:cNvSpPr/>
          <p:nvPr/>
        </p:nvSpPr>
        <p:spPr>
          <a:xfrm>
            <a:off x="11194765" y="5248185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3111BE-63D2-2B06-8995-5AC3D8CB86F3}"/>
              </a:ext>
            </a:extLst>
          </p:cNvPr>
          <p:cNvSpPr txBox="1"/>
          <p:nvPr/>
        </p:nvSpPr>
        <p:spPr>
          <a:xfrm>
            <a:off x="11132518" y="5356960"/>
            <a:ext cx="85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8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3A3AA8-366A-3FA6-AC79-3AA0AD4B8115}"/>
              </a:ext>
            </a:extLst>
          </p:cNvPr>
          <p:cNvSpPr txBox="1"/>
          <p:nvPr/>
        </p:nvSpPr>
        <p:spPr>
          <a:xfrm>
            <a:off x="2806136" y="1125526"/>
            <a:ext cx="8326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محلول ها بدین صورت تعریف می شوند: مخلوط های همگن،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محلول هامعمو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براساس حالت فیزیکی طبقه بندی می شوند که شامل محلول های جامد،مایع و گاز است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7049E1-EDB9-4BC3-5D71-ADD4C47AE93F}"/>
              </a:ext>
            </a:extLst>
          </p:cNvPr>
          <p:cNvSpPr txBox="1"/>
          <p:nvPr/>
        </p:nvSpPr>
        <p:spPr>
          <a:xfrm>
            <a:off x="1785395" y="2316558"/>
            <a:ext cx="9358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ح</a:t>
            </a:r>
            <a:r>
              <a:rPr lang="fa-IR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لال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اغلب به جزئی از یک محلول که مقدارش بیشتر از اجزای دیگر است ح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ل می گویند.گرچه استفاده از این واژه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اختیاری است و دقیق نیست. برای محلول های گازی، واژه ی ح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لال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و حل شونده زیاد مورد استفاده نیست.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4D4E4F-1FE6-D2E1-12C3-D100326A9908}"/>
              </a:ext>
            </a:extLst>
          </p:cNvPr>
          <p:cNvSpPr txBox="1"/>
          <p:nvPr/>
        </p:nvSpPr>
        <p:spPr>
          <a:xfrm>
            <a:off x="3903182" y="3609223"/>
            <a:ext cx="732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حل شونده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اغلب به جزئی از محلول که از اجزای دیگر کمتر است حل شونده گفته می شود.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618A1-52E5-4717-BD58-6CB75F9B7AD1}"/>
              </a:ext>
            </a:extLst>
          </p:cNvPr>
          <p:cNvSpPr txBox="1"/>
          <p:nvPr/>
        </p:nvSpPr>
        <p:spPr>
          <a:xfrm>
            <a:off x="4715683" y="4518484"/>
            <a:ext cx="642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غلظت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به مقدار ماده ی حل شده در مقدار مشخصی ح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لال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یا محلول گفته می شود.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25CF59-A2AC-2E74-696E-C7A1A5FD6B91}"/>
              </a:ext>
            </a:extLst>
          </p:cNvPr>
          <p:cNvSpPr txBox="1"/>
          <p:nvPr/>
        </p:nvSpPr>
        <p:spPr>
          <a:xfrm>
            <a:off x="4635163" y="5410456"/>
            <a:ext cx="649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انح</a:t>
            </a:r>
            <a:r>
              <a:rPr lang="fa-IR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لال </a:t>
            </a:r>
            <a:r>
              <a:rPr lang="ar-DZ" b="1" dirty="0">
                <a:solidFill>
                  <a:srgbClr val="FF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پذیری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به بیشترین مقدار از یک ماده که در مقدار مشخصی ح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ل حل شود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و سیستم پایداری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تشکیل می دهد، انح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لال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پذیری گفته می شود. 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6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انواع محلول ها</a:t>
            </a:r>
            <a:endParaRPr lang="en-US" sz="32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CD7452D4-DE04-431A-BB7E-AC7ABC72C218}"/>
              </a:ext>
            </a:extLst>
          </p:cNvPr>
          <p:cNvGrpSpPr/>
          <p:nvPr/>
        </p:nvGrpSpPr>
        <p:grpSpPr>
          <a:xfrm rot="5400000">
            <a:off x="506045" y="2837786"/>
            <a:ext cx="2814294" cy="3179326"/>
            <a:chOff x="3822479" y="1985601"/>
            <a:chExt cx="4522603" cy="4611755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27B57EAD-0FF7-405E-A18C-7CDC42E72A76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0AB519CF-651A-479E-A9FC-40A6592E1532}"/>
                </a:ext>
              </a:extLst>
            </p:cNvPr>
            <p:cNvSpPr/>
            <p:nvPr/>
          </p:nvSpPr>
          <p:spPr>
            <a:xfrm rot="18000000">
              <a:off x="6556467" y="2025189"/>
              <a:ext cx="732250" cy="653074"/>
            </a:xfrm>
            <a:prstGeom prst="hexagon">
              <a:avLst>
                <a:gd name="adj" fmla="val 26954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D3F61D1A-D175-439C-AC6C-B51C1F0D4333}"/>
                </a:ext>
              </a:extLst>
            </p:cNvPr>
            <p:cNvSpPr/>
            <p:nvPr/>
          </p:nvSpPr>
          <p:spPr>
            <a:xfrm rot="18000000">
              <a:off x="5018489" y="2025189"/>
              <a:ext cx="732250" cy="653074"/>
            </a:xfrm>
            <a:prstGeom prst="hexagon">
              <a:avLst>
                <a:gd name="adj" fmla="val 28096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9E447D11-3AE3-4DE6-B1BB-545C59F4CE44}"/>
                </a:ext>
              </a:extLst>
            </p:cNvPr>
            <p:cNvSpPr/>
            <p:nvPr/>
          </p:nvSpPr>
          <p:spPr>
            <a:xfrm rot="18000000">
              <a:off x="7652420" y="2988650"/>
              <a:ext cx="732250" cy="653074"/>
            </a:xfrm>
            <a:prstGeom prst="hexagon">
              <a:avLst>
                <a:gd name="adj" fmla="val 29568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455B365A-53C8-4562-B862-76910EB39B94}"/>
                </a:ext>
              </a:extLst>
            </p:cNvPr>
            <p:cNvSpPr/>
            <p:nvPr/>
          </p:nvSpPr>
          <p:spPr>
            <a:xfrm rot="18000000">
              <a:off x="3782891" y="2988650"/>
              <a:ext cx="732250" cy="653074"/>
            </a:xfrm>
            <a:prstGeom prst="hexagon">
              <a:avLst>
                <a:gd name="adj" fmla="val 29503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Freeform: Shape 52">
            <a:extLst>
              <a:ext uri="{FF2B5EF4-FFF2-40B4-BE49-F238E27FC236}">
                <a16:creationId xmlns:a16="http://schemas.microsoft.com/office/drawing/2014/main" id="{716F18CB-5799-40C7-BAFE-2D112EA3454F}"/>
              </a:ext>
            </a:extLst>
          </p:cNvPr>
          <p:cNvSpPr/>
          <p:nvPr/>
        </p:nvSpPr>
        <p:spPr>
          <a:xfrm flipH="1">
            <a:off x="190402" y="4948720"/>
            <a:ext cx="1902546" cy="1817121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21" name="Freeform: Shape 53">
            <a:extLst>
              <a:ext uri="{FF2B5EF4-FFF2-40B4-BE49-F238E27FC236}">
                <a16:creationId xmlns:a16="http://schemas.microsoft.com/office/drawing/2014/main" id="{28F474F1-D254-4642-9137-21DADCAC9C88}"/>
              </a:ext>
            </a:extLst>
          </p:cNvPr>
          <p:cNvSpPr/>
          <p:nvPr/>
        </p:nvSpPr>
        <p:spPr>
          <a:xfrm rot="10800000">
            <a:off x="7261837" y="1014946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54">
            <a:extLst>
              <a:ext uri="{FF2B5EF4-FFF2-40B4-BE49-F238E27FC236}">
                <a16:creationId xmlns:a16="http://schemas.microsoft.com/office/drawing/2014/main" id="{4EBC3CCE-59F2-4FD3-B640-6FD07C4A4A8E}"/>
              </a:ext>
            </a:extLst>
          </p:cNvPr>
          <p:cNvSpPr/>
          <p:nvPr/>
        </p:nvSpPr>
        <p:spPr>
          <a:xfrm rot="10800000">
            <a:off x="6447692" y="214506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5">
            <a:extLst>
              <a:ext uri="{FF2B5EF4-FFF2-40B4-BE49-F238E27FC236}">
                <a16:creationId xmlns:a16="http://schemas.microsoft.com/office/drawing/2014/main" id="{1F1AE09B-3052-494C-9487-F5DCA0161496}"/>
              </a:ext>
            </a:extLst>
          </p:cNvPr>
          <p:cNvSpPr/>
          <p:nvPr/>
        </p:nvSpPr>
        <p:spPr>
          <a:xfrm rot="10800000">
            <a:off x="4525622" y="3220648"/>
            <a:ext cx="7188061" cy="1183934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56">
            <a:extLst>
              <a:ext uri="{FF2B5EF4-FFF2-40B4-BE49-F238E27FC236}">
                <a16:creationId xmlns:a16="http://schemas.microsoft.com/office/drawing/2014/main" id="{8B32E764-8F2F-4B08-A345-6A395E3DF06F}"/>
              </a:ext>
            </a:extLst>
          </p:cNvPr>
          <p:cNvSpPr/>
          <p:nvPr/>
        </p:nvSpPr>
        <p:spPr>
          <a:xfrm rot="10800000">
            <a:off x="4089687" y="4703195"/>
            <a:ext cx="7236216" cy="1924267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58">
            <a:extLst>
              <a:ext uri="{FF2B5EF4-FFF2-40B4-BE49-F238E27FC236}">
                <a16:creationId xmlns:a16="http://schemas.microsoft.com/office/drawing/2014/main" id="{FF13FAC2-7667-499A-8213-59602902348F}"/>
              </a:ext>
            </a:extLst>
          </p:cNvPr>
          <p:cNvGrpSpPr/>
          <p:nvPr/>
        </p:nvGrpSpPr>
        <p:grpSpPr>
          <a:xfrm>
            <a:off x="1109190" y="3728386"/>
            <a:ext cx="1564233" cy="1971873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D4CDBFE6-BC5F-4FC4-A727-CC75D9817C8B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D72AFC6B-E4C4-4E8A-BFE9-743F4246F3BC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E5DB69C6-EC11-4454-B112-CFA59EA77B1A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85217ACC-9ED5-4793-9E02-DED6B410CC06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CBF503AE-5F76-4588-9305-67E14AE4AD2E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62BFFCA0-C9A5-43A2-B995-08180EF40657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1DE42436-6B4F-4C86-BC59-A020C675AC0D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2AED177-E0FA-6E12-8091-5FDC6FCA9C62}"/>
              </a:ext>
            </a:extLst>
          </p:cNvPr>
          <p:cNvSpPr txBox="1"/>
          <p:nvPr/>
        </p:nvSpPr>
        <p:spPr>
          <a:xfrm>
            <a:off x="6275912" y="761807"/>
            <a:ext cx="5437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محلولهای رقیق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محلولهایی که غلظت ماده حل شده آنها نسبتا کم است.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FFBA8-1312-E0F1-F121-EA6AAF221FD2}"/>
              </a:ext>
            </a:extLst>
          </p:cNvPr>
          <p:cNvSpPr txBox="1"/>
          <p:nvPr/>
        </p:nvSpPr>
        <p:spPr>
          <a:xfrm>
            <a:off x="6447692" y="2393993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محلولهای غلیظ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محلولهایی که غلظت نسبتا زیاد دارند.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D1539-37AF-3328-1AF6-814DBF7B466A}"/>
              </a:ext>
            </a:extLst>
          </p:cNvPr>
          <p:cNvSpPr txBox="1"/>
          <p:nvPr/>
        </p:nvSpPr>
        <p:spPr>
          <a:xfrm>
            <a:off x="4178276" y="3500257"/>
            <a:ext cx="752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سیر شده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: اگر مقدار ماده حل شده در یک محلول برابر با انحل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ل پذیری آن در ح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لال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باشد،</a:t>
            </a:r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 آن محلول را محلول سیر شده می نامیم.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01BB8-BF24-3FCB-6624-6207B2E63B2D}"/>
              </a:ext>
            </a:extLst>
          </p:cNvPr>
          <p:cNvSpPr txBox="1"/>
          <p:nvPr/>
        </p:nvSpPr>
        <p:spPr>
          <a:xfrm>
            <a:off x="2402352" y="4822991"/>
            <a:ext cx="8923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فراسیرشده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: می توان از یک ماده حل شونده جامد ، محلول فراسیر شده تهیه کرد</a:t>
            </a:r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که در آن، غلظت ماده حل شده بیشتر از غلظت آن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در محلول سیر شده است. این محلول ، حالتی نیم پایدار دارد</a:t>
            </a:r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</a:p>
          <a:p>
            <a:pPr algn="r" rtl="1"/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و اگر مقدار بسیار کمی از ماده حل شونده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خالص بدان افزوده شود، مقداری از ماده حل شده</a:t>
            </a:r>
            <a:r>
              <a:rPr lang="en-US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که</a:t>
            </a:r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fa-IR" sz="1600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 بیش از مقدار </a:t>
            </a:r>
            <a:r>
              <a:rPr lang="fa-IR" sz="1600" dirty="0">
                <a:latin typeface="Neirizi" panose="02000503000000020003" pitchFamily="2" charset="0"/>
                <a:cs typeface="Neirizi" panose="02000503000000020003" pitchFamily="2" charset="0"/>
              </a:rPr>
              <a:t>لازم </a:t>
            </a:r>
            <a:r>
              <a:rPr lang="ar-DZ" sz="1600" dirty="0">
                <a:latin typeface="Neirizi" panose="02000503000000020003" pitchFamily="2" charset="0"/>
                <a:cs typeface="Neirizi" panose="02000503000000020003" pitchFamily="2" charset="0"/>
              </a:rPr>
              <a:t>برای سیرشدن محلول در آن وجود دارد، رسوب می کند. </a:t>
            </a:r>
            <a:endParaRPr lang="en-US" sz="1600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457" y="1412777"/>
            <a:ext cx="993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9936428" y="1735553"/>
            <a:ext cx="9938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03CB9-B7F8-8A5C-5D87-575703B3EDFC}"/>
              </a:ext>
            </a:extLst>
          </p:cNvPr>
          <p:cNvSpPr txBox="1"/>
          <p:nvPr/>
        </p:nvSpPr>
        <p:spPr>
          <a:xfrm>
            <a:off x="1457018" y="5332681"/>
            <a:ext cx="9628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b="1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b="1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b="1" dirty="0">
                <a:latin typeface="Neirizi" panose="02000503000000020003" pitchFamily="2" charset="0"/>
                <a:cs typeface="Neirizi" panose="02000503000000020003" pitchFamily="2" charset="0"/>
              </a:rPr>
              <a:t>محلول سازی از جامدات کمی آسان تر از محلول سازی از مایعات است زیرا برای محاسبات آن به آیتم های کمتری نیاز داریم</a:t>
            </a:r>
            <a:r>
              <a:rPr lang="en-US" b="1" dirty="0">
                <a:latin typeface="Neirizi" panose="02000503000000020003" pitchFamily="2" charset="0"/>
                <a:cs typeface="Neirizi" panose="02000503000000020003" pitchFamily="2" charset="0"/>
              </a:rPr>
              <a:t>.</a:t>
            </a:r>
            <a:r>
              <a:rPr lang="ar-DZ" b="1" dirty="0">
                <a:latin typeface="Neirizi" panose="02000503000000020003" pitchFamily="2" charset="0"/>
                <a:cs typeface="Neirizi" panose="02000503000000020003" pitchFamily="2" charset="0"/>
              </a:rPr>
              <a:t> </a:t>
            </a:r>
            <a:endParaRPr lang="en-US" b="1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51EFC5-6FF2-ABFD-48A8-C66E95C1CA03}"/>
              </a:ext>
            </a:extLst>
          </p:cNvPr>
          <p:cNvSpPr/>
          <p:nvPr/>
        </p:nvSpPr>
        <p:spPr>
          <a:xfrm>
            <a:off x="3334043" y="601989"/>
            <a:ext cx="5523914" cy="1195754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9B0C51-250A-0157-4CDB-960703810FFC}"/>
              </a:ext>
            </a:extLst>
          </p:cNvPr>
          <p:cNvSpPr txBox="1"/>
          <p:nvPr/>
        </p:nvSpPr>
        <p:spPr>
          <a:xfrm>
            <a:off x="3513370" y="572579"/>
            <a:ext cx="516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en-US" b="1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endParaRPr lang="en-US" b="1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b="1" dirty="0">
                <a:latin typeface="Neirizi" panose="02000503000000020003" pitchFamily="2" charset="0"/>
                <a:cs typeface="Neirizi" panose="02000503000000020003" pitchFamily="2" charset="0"/>
              </a:rPr>
              <a:t>به طور کلی محلول سازی در آزمایشگاه به دو دسته تقسیم می شود</a:t>
            </a:r>
            <a:endParaRPr lang="en-US" b="1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FDB978-4DC9-1FC9-44FB-CE95FE8CA633}"/>
              </a:ext>
            </a:extLst>
          </p:cNvPr>
          <p:cNvSpPr/>
          <p:nvPr/>
        </p:nvSpPr>
        <p:spPr>
          <a:xfrm>
            <a:off x="6302325" y="2325006"/>
            <a:ext cx="3474695" cy="1149874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0CEE2B-C1AE-0314-B4BD-495D443AFFB7}"/>
              </a:ext>
            </a:extLst>
          </p:cNvPr>
          <p:cNvSpPr/>
          <p:nvPr/>
        </p:nvSpPr>
        <p:spPr>
          <a:xfrm>
            <a:off x="2352730" y="2279126"/>
            <a:ext cx="3474695" cy="1149874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>
              <a:solidFill>
                <a:schemeClr val="tx1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7117D-7B37-4551-02D5-C6288FD19F4D}"/>
              </a:ext>
            </a:extLst>
          </p:cNvPr>
          <p:cNvSpPr txBox="1"/>
          <p:nvPr/>
        </p:nvSpPr>
        <p:spPr>
          <a:xfrm>
            <a:off x="6652914" y="2669110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از جامدات</a:t>
            </a:r>
            <a:endParaRPr lang="en-US" sz="24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3FA3E-54C6-9CC8-C82A-883EAC62184E}"/>
              </a:ext>
            </a:extLst>
          </p:cNvPr>
          <p:cNvSpPr txBox="1"/>
          <p:nvPr/>
        </p:nvSpPr>
        <p:spPr>
          <a:xfrm>
            <a:off x="2832646" y="2669109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محلول سازی از </a:t>
            </a:r>
            <a:r>
              <a:rPr lang="fa-IR" sz="2400" b="1" dirty="0">
                <a:solidFill>
                  <a:srgbClr val="C00000"/>
                </a:solidFill>
                <a:latin typeface="Neirizi" panose="02000503000000020003" pitchFamily="2" charset="0"/>
                <a:cs typeface="Neirizi" panose="02000503000000020003" pitchFamily="2" charset="0"/>
              </a:rPr>
              <a:t>مایعات</a:t>
            </a:r>
            <a:endParaRPr lang="en-US" sz="2400" b="1" dirty="0">
              <a:solidFill>
                <a:srgbClr val="C00000"/>
              </a:solidFill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99F223-52B5-F57C-63C8-BCEF5D4A91F3}"/>
              </a:ext>
            </a:extLst>
          </p:cNvPr>
          <p:cNvSpPr txBox="1"/>
          <p:nvPr/>
        </p:nvSpPr>
        <p:spPr>
          <a:xfrm>
            <a:off x="850665" y="261257"/>
            <a:ext cx="1006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dirty="0">
              <a:latin typeface="Neirizi" panose="02000503000000020003" pitchFamily="2" charset="0"/>
              <a:cs typeface="Neirizi" panose="02000503000000020003" pitchFamily="2" charset="0"/>
            </a:endParaRPr>
          </a:p>
          <a:p>
            <a:pPr algn="r" rtl="1"/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به طور کلی محاسبات محلول سازی یا برحسب مو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لا</a:t>
            </a:r>
            <a:r>
              <a:rPr lang="ar-DZ" dirty="0">
                <a:latin typeface="Neirizi" panose="02000503000000020003" pitchFamily="2" charset="0"/>
                <a:cs typeface="Neirizi" panose="02000503000000020003" pitchFamily="2" charset="0"/>
              </a:rPr>
              <a:t>ریته است یا برحسب نرمالیته که در جدول زیربه روابط مورد نیاز اشاره می کنیم</a:t>
            </a:r>
            <a:r>
              <a:rPr lang="fa-IR" dirty="0">
                <a:latin typeface="Neirizi" panose="02000503000000020003" pitchFamily="2" charset="0"/>
                <a:cs typeface="Neirizi" panose="02000503000000020003" pitchFamily="2" charset="0"/>
              </a:rPr>
              <a:t>:</a:t>
            </a:r>
            <a:endParaRPr lang="en-US" dirty="0">
              <a:latin typeface="Neirizi" panose="02000503000000020003" pitchFamily="2" charset="0"/>
              <a:cs typeface="Neirizi" panose="02000503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B4171C3-1D4D-30EE-DC65-49891231FC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6951118"/>
                  </p:ext>
                </p:extLst>
              </p:nvPr>
            </p:nvGraphicFramePr>
            <p:xfrm>
              <a:off x="1721338" y="1085425"/>
              <a:ext cx="8749324" cy="522776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374662">
                      <a:extLst>
                        <a:ext uri="{9D8B030D-6E8A-4147-A177-3AD203B41FA5}">
                          <a16:colId xmlns:a16="http://schemas.microsoft.com/office/drawing/2014/main" val="2656551350"/>
                        </a:ext>
                      </a:extLst>
                    </a:gridCol>
                    <a:gridCol w="4374662">
                      <a:extLst>
                        <a:ext uri="{9D8B030D-6E8A-4147-A177-3AD203B41FA5}">
                          <a16:colId xmlns:a16="http://schemas.microsoft.com/office/drawing/2014/main" val="3038472572"/>
                        </a:ext>
                      </a:extLst>
                    </a:gridCol>
                  </a:tblGrid>
                  <a:tr h="7181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r>
                            <a:rPr lang="fa-IR" sz="1800" b="1" i="1" baseline="-25000" dirty="0">
                              <a:solidFill>
                                <a:schemeClr val="tx1"/>
                              </a:solidFill>
                            </a:rPr>
                            <a:t>معمولی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sz="1800" b="1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𝑽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معمولی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278003"/>
                      </a:ext>
                    </a:extLst>
                  </a:tr>
                  <a:tr h="7657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sz="18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800" b="1" i="1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fa-IR" sz="1800" b="1" i="1" baseline="-2500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معمولی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مولار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66549135"/>
                      </a:ext>
                    </a:extLst>
                  </a:tr>
                  <a:tr h="69128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sz="18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مولار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0821217"/>
                      </a:ext>
                    </a:extLst>
                  </a:tr>
                  <a:tr h="7227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sz="18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𝒂𝒅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مولار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77043763"/>
                      </a:ext>
                    </a:extLst>
                  </a:tr>
                  <a:tr h="7227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M=</a:t>
                          </a:r>
                          <a:r>
                            <a:rPr lang="en-US" sz="18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𝟏𝟎</m:t>
                                  </m:r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𝒂𝒅</m:t>
                                  </m:r>
                                </m:num>
                                <m:den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𝑬</m:t>
                                  </m:r>
                                </m:den>
                              </m:f>
                            </m:oMath>
                          </a14:m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نرمال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904217"/>
                      </a:ext>
                    </a:extLst>
                  </a:tr>
                  <a:tr h="6800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M2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رابطه کاربردی برحسب غلظت مولار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474900488"/>
                      </a:ext>
                    </a:extLst>
                  </a:tr>
                  <a:tr h="6912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=N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رابطه کاربردی برحسب غلظت نرمال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827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B4171C3-1D4D-30EE-DC65-49891231FC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6951118"/>
                  </p:ext>
                </p:extLst>
              </p:nvPr>
            </p:nvGraphicFramePr>
            <p:xfrm>
              <a:off x="1721338" y="1085425"/>
              <a:ext cx="8749324" cy="522776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374662">
                      <a:extLst>
                        <a:ext uri="{9D8B030D-6E8A-4147-A177-3AD203B41FA5}">
                          <a16:colId xmlns:a16="http://schemas.microsoft.com/office/drawing/2014/main" val="2656551350"/>
                        </a:ext>
                      </a:extLst>
                    </a:gridCol>
                    <a:gridCol w="4374662">
                      <a:extLst>
                        <a:ext uri="{9D8B030D-6E8A-4147-A177-3AD203B41FA5}">
                          <a16:colId xmlns:a16="http://schemas.microsoft.com/office/drawing/2014/main" val="3038472572"/>
                        </a:ext>
                      </a:extLst>
                    </a:gridCol>
                  </a:tblGrid>
                  <a:tr h="759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2"/>
                          <a:stretch>
                            <a:fillRect l="-279" t="-2400" r="-100418" b="-588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معمولی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278003"/>
                      </a:ext>
                    </a:extLst>
                  </a:tr>
                  <a:tr h="794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2"/>
                          <a:stretch>
                            <a:fillRect l="-279" t="-98462" r="-100418" b="-4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مولار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/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66549135"/>
                      </a:ext>
                    </a:extLst>
                  </a:tr>
                  <a:tr h="73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2"/>
                          <a:stretch>
                            <a:fillRect l="-279" t="-215000" r="-100418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مولار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0821217"/>
                      </a:ext>
                    </a:extLst>
                  </a:tr>
                  <a:tr h="764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2"/>
                          <a:stretch>
                            <a:fillRect l="-279" t="-300000" r="-100418" b="-2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مولار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77043763"/>
                      </a:ext>
                    </a:extLst>
                  </a:tr>
                  <a:tr h="764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2"/>
                          <a:stretch>
                            <a:fillRect l="-279" t="-403200" r="-100418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غلظت نرمال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904217"/>
                      </a:ext>
                    </a:extLst>
                  </a:tr>
                  <a:tr h="6800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=C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M2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algn="ctr" rtl="1"/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رابطه کاربردی برحسب غلظت مولار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474900488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=N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kern="1200" baseline="-25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a-IR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a-IR" sz="1400" b="1" dirty="0">
                              <a:solidFill>
                                <a:schemeClr val="tx1"/>
                              </a:solidFill>
                              <a:latin typeface="Neirizi" panose="02000503000000020003" pitchFamily="2" charset="0"/>
                              <a:cs typeface="Neirizi" panose="02000503000000020003" pitchFamily="2" charset="0"/>
                            </a:rPr>
                            <a:t>رابطه کاربردی برحسب غلظت نرمال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>
                            <a:solidFill>
                              <a:schemeClr val="tx1"/>
                            </a:solidFill>
                            <a:latin typeface="Neirizi" panose="02000503000000020003" pitchFamily="2" charset="0"/>
                            <a:cs typeface="Neirizi" panose="02000503000000020003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oolSlant"/>
                          <a:lightRig rig="flood" dir="t"/>
                        </a:cell3D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8272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501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CB4592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7275</TotalTime>
  <Words>2643</Words>
  <Application>Microsoft Office PowerPoint</Application>
  <PresentationFormat>Widescreen</PresentationFormat>
  <Paragraphs>474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Corbel</vt:lpstr>
      <vt:lpstr>Gill Sans MT</vt:lpstr>
      <vt:lpstr>Neirizi</vt:lpstr>
      <vt:lpstr>Times New Roman</vt:lpstr>
      <vt:lpstr>Office Theme</vt:lpstr>
      <vt:lpstr>Parallax</vt:lpstr>
      <vt:lpstr>Retrospect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bcz</cp:lastModifiedBy>
  <cp:revision>172</cp:revision>
  <dcterms:created xsi:type="dcterms:W3CDTF">2023-10-04T15:38:35Z</dcterms:created>
  <dcterms:modified xsi:type="dcterms:W3CDTF">2024-02-25T14:11:27Z</dcterms:modified>
</cp:coreProperties>
</file>